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78" r:id="rId7"/>
    <p:sldId id="279" r:id="rId8"/>
    <p:sldId id="276" r:id="rId9"/>
    <p:sldId id="283" r:id="rId10"/>
    <p:sldId id="284" r:id="rId11"/>
    <p:sldId id="285" r:id="rId12"/>
    <p:sldId id="280" r:id="rId13"/>
    <p:sldId id="288" r:id="rId14"/>
    <p:sldId id="289" r:id="rId15"/>
    <p:sldId id="290" r:id="rId16"/>
    <p:sldId id="291" r:id="rId17"/>
    <p:sldId id="292" r:id="rId18"/>
    <p:sldId id="281" r:id="rId19"/>
    <p:sldId id="282" r:id="rId20"/>
    <p:sldId id="287" r:id="rId21"/>
    <p:sldId id="286" r:id="rId22"/>
    <p:sldId id="263" r:id="rId23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68" d="100"/>
          <a:sy n="68" d="100"/>
        </p:scale>
        <p:origin x="-1188" y="1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get-pdb/911433/8a39a125-199b-46b4-af02-c5256185b4df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716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00705" y="4509121"/>
            <a:ext cx="5226581" cy="21698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ru-RU" b="1" dirty="0" smtClean="0">
                <a:latin typeface="Comic Sans MS" pitchFamily="66" charset="0"/>
              </a:rPr>
              <a:t>Проект подготовили и реализовали воспитатели, родители и воспитанники  средней группы №2 «Колобок»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Comic Sans MS" pitchFamily="66" charset="0"/>
              </a:rPr>
              <a:t>Декабрь 2020 г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0575" y="1700808"/>
            <a:ext cx="742955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Проект </a:t>
            </a:r>
          </a:p>
          <a:p>
            <a:pPr algn="ctr"/>
            <a: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«С днем </a:t>
            </a:r>
            <a: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рождения </a:t>
            </a:r>
            <a:r>
              <a:rPr lang="ru-RU" sz="55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детский сад!»</a:t>
            </a:r>
            <a:endParaRPr lang="ru-RU" sz="55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2278" y="260648"/>
            <a:ext cx="77909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Comic Sans MS" pitchFamily="66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latin typeface="Comic Sans MS" pitchFamily="66" charset="0"/>
                <a:cs typeface="Times New Roman" pitchFamily="18" charset="0"/>
              </a:rPr>
              <a:t>«Детский сад комбинированного вида №38»</a:t>
            </a:r>
          </a:p>
          <a:p>
            <a:pPr algn="ctr"/>
            <a:r>
              <a:rPr lang="ru-RU" sz="1400" b="1" dirty="0" smtClean="0">
                <a:latin typeface="Comic Sans MS" pitchFamily="66" charset="0"/>
                <a:cs typeface="Times New Roman" pitchFamily="18" charset="0"/>
              </a:rPr>
              <a:t>141305, Московская область, г. Сергиев Посад, ул. 2-ой Кирпичный </a:t>
            </a:r>
            <a:r>
              <a:rPr lang="ru-RU" sz="1400" b="1" dirty="0" err="1" smtClean="0">
                <a:latin typeface="Comic Sans MS" pitchFamily="66" charset="0"/>
                <a:cs typeface="Times New Roman" pitchFamily="18" charset="0"/>
              </a:rPr>
              <a:t>з-д</a:t>
            </a:r>
            <a:r>
              <a:rPr lang="ru-RU" sz="1400" b="1" dirty="0" smtClean="0">
                <a:latin typeface="Comic Sans MS" pitchFamily="66" charset="0"/>
                <a:cs typeface="Times New Roman" pitchFamily="18" charset="0"/>
              </a:rPr>
              <a:t>, д.22- Б</a:t>
            </a:r>
            <a:endParaRPr lang="ru-RU" sz="1400" b="1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pic>
        <p:nvPicPr>
          <p:cNvPr id="2" name="Picture 5" descr="C:\Users\Настюша\Desktop\работы де6тей с днем рождения садик\IMG_20201209_075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9191" y="119675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Настюша\Desktop\работы де6тей с днем рождения садик\IMG_20201209_0744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2827" y="47667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Настюша\Desktop\работы де6тей с днем рождения садик\IMG_20201208_1525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471" y="119675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72480" y="4509120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Капланов Максим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70836" y="3933056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Comic Sans MS" pitchFamily="66" charset="0"/>
              </a:rPr>
              <a:t>Бубликова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 Виктория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47200" y="4653136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Кудрин Даниил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pic>
        <p:nvPicPr>
          <p:cNvPr id="3074" name="Picture 2" descr="C:\Users\Настюша\Desktop\работы де6тей с днем рождения садик\IMG_20201208_1525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97" y="404664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06506" y="3861048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Comic Sans MS" pitchFamily="66" charset="0"/>
              </a:rPr>
              <a:t>Кретов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 Павел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Настюша\Desktop\работы де6тей с днем рождения садик\IMG_20201211_0809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9191" y="47667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Настюша\Desktop\работы де6тей с днем рождения садик\IMG_20201211_0704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3307353" y="1588260"/>
            <a:ext cx="3408000" cy="2769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747200" y="4005064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Корнилова Алиса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6853" y="4653136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Сапунова Елизавета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pic>
        <p:nvPicPr>
          <p:cNvPr id="1029" name="Picture 5" descr="C:\Users\Настюша\Desktop\работы де6тей с днем рождения садик\IMG_20201211_081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97" y="332656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Настюша\Desktop\работы де6тей с днем рождения садик\IMG_20201211_081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9191" y="47667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Настюша\Desktop\работы де6тей с днем рождения садик\IMG_20201211_0811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70835" y="1052736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548844" y="4653136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Степанова Светлана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46544" y="188641"/>
            <a:ext cx="2757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Наше творчество</a:t>
            </a:r>
          </a:p>
        </p:txBody>
      </p:sp>
      <p:pic>
        <p:nvPicPr>
          <p:cNvPr id="1026" name="Picture 2" descr="G:\День рождения дтского сада 17 декабря 2020 г\фото с д р 17 декабря\IMG_20201216_143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4601" y="836712"/>
            <a:ext cx="7592843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www.2s-company.ru/Jpegs/4_years_2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34739">
            <a:off x="472152" y="184780"/>
            <a:ext cx="1965598" cy="3401997"/>
          </a:xfrm>
          <a:prstGeom prst="rect">
            <a:avLst/>
          </a:prstGeom>
          <a:noFill/>
        </p:spPr>
      </p:pic>
      <p:pic>
        <p:nvPicPr>
          <p:cNvPr id="6" name="Picture 4" descr="https://www.2s-company.ru/Jpegs/4_years_2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79239" flipH="1">
            <a:off x="7463514" y="234171"/>
            <a:ext cx="2048593" cy="3401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85933" y="188641"/>
            <a:ext cx="42787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Рассматривание альбома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«Летопись детского сада»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5214" y="188641"/>
            <a:ext cx="5040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Экскурсия в кабинет медсестры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52321" y="188641"/>
            <a:ext cx="5145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Экскурсия в кабинет </a:t>
            </a:r>
            <a:r>
              <a:rPr lang="ru-RU" sz="2400" b="1" dirty="0" err="1" smtClean="0">
                <a:solidFill>
                  <a:srgbClr val="FF0000"/>
                </a:solidFill>
                <a:latin typeface="Comic Sans MS" pitchFamily="66" charset="0"/>
              </a:rPr>
              <a:t>заведущего</a:t>
            </a:r>
            <a:endParaRPr lang="ru-RU" sz="24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97286" y="188641"/>
            <a:ext cx="3256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Экскурсия на кухню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37655" y="188641"/>
            <a:ext cx="797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Развлечение «День рожденья – лучший праздник!»</a:t>
            </a:r>
          </a:p>
        </p:txBody>
      </p:sp>
      <p:pic>
        <p:nvPicPr>
          <p:cNvPr id="1026" name="Picture 2" descr="G:\День рождения дтского сада 17 декабря 2020 г\фото с д р 17 декабря\в контакт группы\IMG-20201217-WA00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G:\День рождения дтского сада 17 декабря 2020 г\фото с д р 17 декабря\в контакт группы\IMG-20201217-WA00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4991" y="1052736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G:\День рождения дтского сада 17 декабря 2020 г\фото с д р 17 декабря\в контакт группы\IMG-20201217-WA00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471" y="3140968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G:\День рождения дтского сада 17 декабря 2020 г\фото с д р 17 декабря\в контакт группы\IMG-20201217-WA00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4992" y="3429000"/>
            <a:ext cx="4766666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pic>
        <p:nvPicPr>
          <p:cNvPr id="2050" name="Picture 2" descr="G:\День рождения дтского сада 17 декабря 2020 г\фото с д р 17 декабря\в контакт группы\IMG-20201217-WA0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471" y="404664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G:\День рождения дтского сада 17 декабря 2020 г\фото с д р 17 декабря\в контакт группы\IMG-20201217-WA0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92696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G:\День рождения дтского сада 17 декабря 2020 г\фото с д р 17 декабря\в контакт группы\IMG-20201217-WA0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708920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G:\День рождения дтского сада 17 декабря 2020 г\фото с д р 17 декабря\в контакт группы\IMG-20201217-WA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4991" y="2996952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AutoShape 2" descr="https://www.vippng.com/png/full/182-1822763_birthday-wedding-invitation-clip-art-balloons-transprent-png.png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s://www.vippng.com/png/full/182-1822763_birthday-wedding-invitation-clip-art-balloons-transprent-png.png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18541" y="260648"/>
            <a:ext cx="8074447" cy="4778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Актуальность проекта: </a:t>
            </a:r>
          </a:p>
          <a:p>
            <a:r>
              <a:rPr lang="ru-RU" dirty="0" smtClean="0"/>
              <a:t>	</a:t>
            </a:r>
            <a:r>
              <a:rPr lang="ru-RU" dirty="0" smtClean="0">
                <a:latin typeface="Comic Sans MS" pitchFamily="66" charset="0"/>
              </a:rPr>
              <a:t>Детский сад – это второй дом для ребенка. Это то место, где дошкольник проводит большую часть времени. В детском саду работают разные сотрудники, которые заботятся о детях, создают для них комфортные условия.  Нашей задачей является формировать представления о детском саде, его сотрудниках, воспитывать у детей и родителей уважение и бережное отношение к детскому саду и его традициям.</a:t>
            </a:r>
          </a:p>
          <a:p>
            <a:r>
              <a:rPr lang="ru-RU" dirty="0" smtClean="0">
                <a:latin typeface="Comic Sans MS" pitchFamily="66" charset="0"/>
              </a:rPr>
              <a:t>	17 декабря 2020 года нашему детскому саду исполняется 30 лет! И в преддверии юбилея особенно актуальным станет реализация проекта «С днем рожденья детский сад!».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         Вид проекта: </a:t>
            </a:r>
            <a:r>
              <a:rPr lang="ru-RU" dirty="0" smtClean="0">
                <a:latin typeface="Comic Sans MS" pitchFamily="66" charset="0"/>
              </a:rPr>
              <a:t>краткосрочный (1 неделя), творческо-познавательный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endParaRPr lang="ru-RU" b="1" dirty="0" smtClean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Сроки проведения: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с 11 – 18 декабря  2020года.</a:t>
            </a:r>
          </a:p>
          <a:p>
            <a:pPr algn="ctr"/>
            <a:endParaRPr lang="ru-RU" sz="105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pic>
        <p:nvPicPr>
          <p:cNvPr id="4098" name="Picture 2" descr="G:\День рождения дтского сада 17 декабря 2020 г\фото с д р 17 декабря\в контакт группы\IMG-20201217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471" y="2852936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G:\День рождения дтского сада 17 декабря 2020 г\фото с д р 17 декабря\в контакт группы\IMG-20201217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764704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G:\День рождения дтского сада 17 декабря 2020 г\фото с д р 17 декабря\в контакт группы\IMG-20201217-WA0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471" y="476672"/>
            <a:ext cx="4766667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G:\День рождения дтского сада 17 декабря 2020 г\фото с д р 17 декабря\в контакт группы\IMG-20201217-WA00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3068960"/>
            <a:ext cx="4766668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pic>
        <p:nvPicPr>
          <p:cNvPr id="3074" name="Picture 2" descr="G:\День рождения дтского сада 17 декабря 2020 г\фото с д р 17 декабря\в контакт группы\IMG-20201217-WA0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9060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https://clipart-best.com/img/balloon/balloon-clip-art-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162855" cy="3384376"/>
          </a:xfrm>
          <a:prstGeom prst="rect">
            <a:avLst/>
          </a:prstGeom>
          <a:noFill/>
        </p:spPr>
      </p:pic>
      <p:pic>
        <p:nvPicPr>
          <p:cNvPr id="5" name="Picture 2" descr="https://clipart-best.com/img/balloon/balloon-clip-art-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669191" y="0"/>
            <a:ext cx="3236809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93006" y="1428737"/>
            <a:ext cx="68104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Спасибо за внимание!!!</a:t>
            </a:r>
            <a:endParaRPr lang="ru-RU" sz="70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489" y="476672"/>
            <a:ext cx="91673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Цель проекта:</a:t>
            </a:r>
          </a:p>
          <a:p>
            <a:r>
              <a:rPr lang="ru-RU" dirty="0" smtClean="0">
                <a:latin typeface="Comic Sans MS" pitchFamily="66" charset="0"/>
              </a:rPr>
              <a:t>Формирование представления детей о детском саде, его истории через совместную проектную и творческо-познавательную деятельность детей, воспитателей и родителей.</a:t>
            </a:r>
          </a:p>
          <a:p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Задачи проекта для детей:</a:t>
            </a:r>
          </a:p>
          <a:p>
            <a:r>
              <a:rPr lang="ru-RU" dirty="0" smtClean="0">
                <a:latin typeface="Comic Sans MS" pitchFamily="66" charset="0"/>
              </a:rPr>
              <a:t>-  Воспитывать любовь к своему саду и чувство гордости за него, желание  познакомиться с ним подробнее.</a:t>
            </a:r>
          </a:p>
          <a:p>
            <a:r>
              <a:rPr lang="ru-RU" dirty="0" smtClean="0">
                <a:latin typeface="Comic Sans MS" pitchFamily="66" charset="0"/>
              </a:rPr>
              <a:t>-  Развивать познавательный интерес и заботливое отношение к родному садику.</a:t>
            </a:r>
          </a:p>
          <a:p>
            <a:r>
              <a:rPr lang="ru-RU" dirty="0" smtClean="0">
                <a:latin typeface="Comic Sans MS" pitchFamily="66" charset="0"/>
              </a:rPr>
              <a:t>-  Развивать речь, воображение. </a:t>
            </a:r>
          </a:p>
          <a:p>
            <a:r>
              <a:rPr lang="ru-RU" dirty="0" smtClean="0">
                <a:latin typeface="Comic Sans MS" pitchFamily="66" charset="0"/>
              </a:rPr>
              <a:t>-  Познакомить  детей с историей и сотрудниками детского сада.</a:t>
            </a:r>
          </a:p>
          <a:p>
            <a:r>
              <a:rPr lang="ru-RU" dirty="0" smtClean="0">
                <a:latin typeface="Comic Sans MS" pitchFamily="66" charset="0"/>
                <a:ea typeface="Times New Roman" pitchFamily="18" charset="0"/>
                <a:cs typeface="Segoe UI" pitchFamily="34" charset="0"/>
              </a:rPr>
              <a:t>-  Заинтересовать и привлечь родителей к активному участию в реализации проекта.</a:t>
            </a:r>
          </a:p>
          <a:p>
            <a:endParaRPr lang="ru-RU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ru-RU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94471" y="1340768"/>
            <a:ext cx="842493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Ожидаемые результаты проекта: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mic Sans MS" pitchFamily="66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Segoe UI" pitchFamily="34" charset="0"/>
              </a:rPr>
              <a:t>-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Дети познакомятся с историей детского сада, его номером, адресом, внутренним устройством, расположением групп;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- Расширятся представления детей о жизни  других ребят в детских садах;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- Активизируется творческая  деятельность дошкольников и их родителей;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- Дети станут уважать труд сотрудников детского сада, узнают, в чем заключаются их профессиональные обязанности;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- Дети станут бережнее относится к имуществу  детского сада.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Предполагаемые  продукты  проекта: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mic Sans MS" pitchFamily="66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Совместные творческие работы детей и их родителей «С днём рожденья детский сад»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1600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Segoe UI" pitchFamily="34" charset="0"/>
              </a:rPr>
              <a:t>Праздничный торт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Segoe UI" pitchFamily="34" charset="0"/>
              </a:rPr>
              <a:t>Подарки детям в группу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480" y="260648"/>
            <a:ext cx="812607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Методы реализации проекта:</a:t>
            </a:r>
          </a:p>
          <a:p>
            <a:pPr algn="just">
              <a:buFontTx/>
              <a:buChar char="-"/>
            </a:pPr>
            <a:r>
              <a:rPr lang="ru-RU" sz="1400" b="1" dirty="0" smtClean="0">
                <a:latin typeface="Comic Sans MS" pitchFamily="66" charset="0"/>
              </a:rPr>
              <a:t> </a:t>
            </a:r>
            <a:r>
              <a:rPr lang="ru-RU" sz="1600" dirty="0" smtClean="0">
                <a:latin typeface="Comic Sans MS" pitchFamily="66" charset="0"/>
              </a:rPr>
              <a:t>взаимодействие с родителями;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Comic Sans MS" pitchFamily="66" charset="0"/>
              </a:rPr>
              <a:t> совместная с детьми деятельность;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Comic Sans MS" pitchFamily="66" charset="0"/>
              </a:rPr>
              <a:t> непосредственно – образовательная деятельность.</a:t>
            </a:r>
          </a:p>
          <a:p>
            <a:pPr algn="ctr">
              <a:buFontTx/>
              <a:buChar char="-"/>
            </a:pPr>
            <a:endParaRPr lang="ru-RU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2480" y="188641"/>
            <a:ext cx="9361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 этап Подготовительный</a:t>
            </a:r>
          </a:p>
          <a:p>
            <a:r>
              <a:rPr lang="ru-RU" b="1" dirty="0" smtClean="0">
                <a:latin typeface="Comic Sans MS" pitchFamily="66" charset="0"/>
              </a:rPr>
              <a:t>Сроки: </a:t>
            </a:r>
            <a:r>
              <a:rPr lang="ru-RU" dirty="0" smtClean="0">
                <a:latin typeface="Comic Sans MS" pitchFamily="66" charset="0"/>
              </a:rPr>
              <a:t>с 11 – 14 декабря</a:t>
            </a:r>
          </a:p>
          <a:p>
            <a:r>
              <a:rPr lang="ru-RU" b="1" dirty="0" smtClean="0">
                <a:latin typeface="Comic Sans MS" pitchFamily="66" charset="0"/>
              </a:rPr>
              <a:t>Задачи: </a:t>
            </a:r>
            <a:r>
              <a:rPr lang="ru-RU" dirty="0" smtClean="0">
                <a:latin typeface="Comic Sans MS" pitchFamily="66" charset="0"/>
              </a:rPr>
              <a:t>создать благоприятные условия необходимые для успешной реализации данного проекта</a:t>
            </a:r>
            <a:endParaRPr lang="ru-RU" dirty="0">
              <a:latin typeface="Comic Sans MS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72480" y="1484784"/>
          <a:ext cx="9049007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2079"/>
                <a:gridCol w="4836537"/>
                <a:gridCol w="1591406"/>
                <a:gridCol w="1918985"/>
              </a:tblGrid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Comic Sans MS" pitchFamily="66" charset="0"/>
                        </a:rPr>
                        <a:t>№</a:t>
                      </a:r>
                      <a:r>
                        <a:rPr lang="ru-RU" sz="1600" b="0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ru-RU" sz="1600" b="0" dirty="0" err="1" smtClean="0">
                          <a:latin typeface="Comic Sans MS" pitchFamily="66" charset="0"/>
                        </a:rPr>
                        <a:t>п</a:t>
                      </a:r>
                      <a:r>
                        <a:rPr lang="ru-RU" sz="1600" b="0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ru-RU" sz="1600" b="0" dirty="0" err="1" smtClean="0">
                          <a:latin typeface="Comic Sans MS" pitchFamily="66" charset="0"/>
                        </a:rPr>
                        <a:t>п</a:t>
                      </a:r>
                      <a:endParaRPr lang="ru-RU" sz="1600" b="0" dirty="0"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Comic Sans MS" pitchFamily="66" charset="0"/>
                        </a:rPr>
                        <a:t>Содержание </a:t>
                      </a:r>
                      <a:endParaRPr lang="ru-RU" sz="1600" b="0" dirty="0"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Comic Sans MS" pitchFamily="66" charset="0"/>
                        </a:rPr>
                        <a:t>Сроки</a:t>
                      </a:r>
                      <a:endParaRPr lang="ru-RU" sz="1600" b="0" dirty="0"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Comic Sans MS" pitchFamily="66" charset="0"/>
                        </a:rPr>
                        <a:t>Ответственные</a:t>
                      </a:r>
                      <a:endParaRPr lang="ru-RU" sz="1600" b="0" dirty="0">
                        <a:latin typeface="Comic Sans MS" pitchFamily="66" charset="0"/>
                      </a:endParaRPr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Подбор художественной и познавательной литературы по теме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с 1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–13 декабря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воспитатели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2.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Подготовить объявление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для родителей о конкурсе творческий работ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«С днем рождения,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Журавушка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!»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12 декабря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воспитатели, родители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3.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Подбор и чтение стихотворений о детском саде, прослушивание песен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с 11 – 13 декабря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воспитатели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4.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Разработать конспекты занятий, развлечения, как итога проекта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с 11 – 13 декабря</a:t>
                      </a:r>
                    </a:p>
                    <a:p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воспитатели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5.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Обсудить с родителями оформление группы и угощения для детей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11 декабря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воспитатели, родители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498" y="260648"/>
            <a:ext cx="72474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2 этап Основной</a:t>
            </a:r>
          </a:p>
          <a:p>
            <a:r>
              <a:rPr lang="ru-RU" b="1" dirty="0" smtClean="0">
                <a:latin typeface="Comic Sans MS" pitchFamily="66" charset="0"/>
              </a:rPr>
              <a:t>Сроки: </a:t>
            </a:r>
            <a:r>
              <a:rPr lang="ru-RU" dirty="0" smtClean="0">
                <a:latin typeface="Comic Sans MS" pitchFamily="66" charset="0"/>
              </a:rPr>
              <a:t>с 14 – 18 декабря</a:t>
            </a:r>
          </a:p>
          <a:p>
            <a:r>
              <a:rPr lang="ru-RU" b="1" dirty="0" smtClean="0">
                <a:latin typeface="Comic Sans MS" pitchFamily="66" charset="0"/>
              </a:rPr>
              <a:t>Задачи: </a:t>
            </a:r>
            <a:r>
              <a:rPr lang="ru-RU" dirty="0" smtClean="0">
                <a:latin typeface="Comic Sans MS" pitchFamily="66" charset="0"/>
              </a:rPr>
              <a:t>реализация основных видов деятельности по проекту</a:t>
            </a:r>
            <a:endParaRPr lang="ru-RU" dirty="0">
              <a:latin typeface="Comic Sans MS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0488" y="1268760"/>
          <a:ext cx="9049007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4070"/>
                <a:gridCol w="4836537"/>
                <a:gridCol w="1669415"/>
                <a:gridCol w="1918985"/>
              </a:tblGrid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НОД «С днем рождения детский сад», «Угощение.</a:t>
                      </a:r>
                      <a:r>
                        <a:rPr lang="ru-RU" baseline="0" dirty="0" smtClean="0"/>
                        <a:t> Праздничный торт»,</a:t>
                      </a:r>
                      <a:r>
                        <a:rPr lang="ru-RU" dirty="0" smtClean="0"/>
                        <a:t> «Ваза для цветов»…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 14 – 18 декабря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воспитатели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Беседы с детьми «Почему я</a:t>
                      </a:r>
                      <a:r>
                        <a:rPr lang="ru-RU" baseline="0" dirty="0" smtClean="0"/>
                        <a:t> люблю детский сад?</a:t>
                      </a:r>
                      <a:r>
                        <a:rPr lang="ru-RU" dirty="0" smtClean="0"/>
                        <a:t>», «Кто работает в детском саду»…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 14 – 18 декабря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Рассматривание фотоальбомов с выпускниками детского сада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15 декабря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Чтение художественной</a:t>
                      </a:r>
                      <a:r>
                        <a:rPr lang="ru-RU" baseline="0" dirty="0" smtClean="0"/>
                        <a:t> литературы о детском саде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 14 – 18 декабря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Заучивание стихотворений</a:t>
                      </a:r>
                      <a:r>
                        <a:rPr lang="ru-RU" baseline="0" dirty="0" smtClean="0"/>
                        <a:t> и песни к празднику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 14 – 15 декабря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воспитатели, родители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Экскурсии по детскому саду (медицинский</a:t>
                      </a:r>
                      <a:r>
                        <a:rPr lang="ru-RU" baseline="0" dirty="0" smtClean="0"/>
                        <a:t> кабинет, заведующий, кухня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 14 – 18 декабря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</a:t>
                      </a:r>
                      <a:endParaRPr lang="ru-RU" dirty="0"/>
                    </a:p>
                  </a:txBody>
                  <a:tcPr marL="99060" marR="990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497" y="260648"/>
            <a:ext cx="57518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3 этап Заключительный</a:t>
            </a:r>
          </a:p>
          <a:p>
            <a:r>
              <a:rPr lang="ru-RU" b="1" dirty="0" smtClean="0">
                <a:latin typeface="Comic Sans MS" pitchFamily="66" charset="0"/>
              </a:rPr>
              <a:t>Сроки: </a:t>
            </a:r>
            <a:r>
              <a:rPr lang="ru-RU" dirty="0" smtClean="0">
                <a:latin typeface="Comic Sans MS" pitchFamily="66" charset="0"/>
              </a:rPr>
              <a:t>с 16 – 18 декабря</a:t>
            </a:r>
          </a:p>
          <a:p>
            <a:r>
              <a:rPr lang="ru-RU" b="1" dirty="0" smtClean="0">
                <a:latin typeface="Comic Sans MS" pitchFamily="66" charset="0"/>
              </a:rPr>
              <a:t>Задачи: </a:t>
            </a:r>
            <a:r>
              <a:rPr lang="ru-RU" dirty="0" smtClean="0">
                <a:latin typeface="Comic Sans MS" pitchFamily="66" charset="0"/>
              </a:rPr>
              <a:t>оценить результаты реализации проекта</a:t>
            </a:r>
            <a:endParaRPr lang="ru-RU" dirty="0">
              <a:latin typeface="Comic Sans MS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496" y="1397000"/>
          <a:ext cx="9049007" cy="36482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4070"/>
                <a:gridCol w="4914546"/>
                <a:gridCol w="1591406"/>
                <a:gridCol w="1918985"/>
              </a:tblGrid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i="0" dirty="0" smtClean="0"/>
                        <a:t>1.</a:t>
                      </a:r>
                      <a:endParaRPr lang="ru-RU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Выставка работ детей и родителей «С днем рождения,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Журавушка</a:t>
                      </a:r>
                      <a:r>
                        <a:rPr lang="ru-RU" baseline="0" dirty="0" smtClean="0"/>
                        <a:t>!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 декабря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воспитатели, родители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i="0" dirty="0" smtClean="0"/>
                        <a:t>2.</a:t>
                      </a:r>
                      <a:endParaRPr lang="ru-RU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Выставка групповых работ «Праздничный торт»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 декабря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воспитатели, </a:t>
                      </a:r>
                      <a:endParaRPr lang="ru-RU" dirty="0"/>
                    </a:p>
                  </a:txBody>
                  <a:tcPr marL="99060" marR="99060"/>
                </a:tc>
              </a:tr>
              <a:tr h="471800">
                <a:tc>
                  <a:txBody>
                    <a:bodyPr/>
                    <a:lstStyle/>
                    <a:p>
                      <a:pPr algn="ctr"/>
                      <a:r>
                        <a:rPr lang="ru-RU" i="0" dirty="0" smtClean="0"/>
                        <a:t>3.</a:t>
                      </a:r>
                      <a:endParaRPr lang="ru-RU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Развлечение «День рожденья – </a:t>
                      </a:r>
                      <a:r>
                        <a:rPr lang="ru-RU" smtClean="0"/>
                        <a:t>лучший праздник!»</a:t>
                      </a:r>
                      <a:endParaRPr lang="ru-RU" dirty="0" smtClean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17 декабря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i="0" dirty="0" smtClean="0"/>
                        <a:t>4.</a:t>
                      </a:r>
                      <a:endParaRPr lang="ru-RU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Подарок от родителей детям в группу на юбилей сада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 декабря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 marL="99060" marR="99060"/>
                </a:tc>
              </a:tr>
              <a:tr h="447824">
                <a:tc>
                  <a:txBody>
                    <a:bodyPr/>
                    <a:lstStyle/>
                    <a:p>
                      <a:pPr algn="ctr"/>
                      <a:r>
                        <a:rPr lang="ru-RU" i="0" dirty="0" smtClean="0"/>
                        <a:t>5.</a:t>
                      </a:r>
                      <a:endParaRPr lang="ru-RU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Отзывы родителей о просмотренном мероприятии</a:t>
                      </a:r>
                      <a:r>
                        <a:rPr lang="ru-RU" baseline="0" dirty="0" smtClean="0"/>
                        <a:t> в контакте группы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декабря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 marL="99060" marR="990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906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2480" y="476673"/>
            <a:ext cx="8667811" cy="9848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Результаты проекта</a:t>
            </a:r>
          </a:p>
          <a:p>
            <a:endParaRPr lang="ru-RU" sz="2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6506" y="1134617"/>
            <a:ext cx="858095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Дети и взрослые принимали активное участие в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проекте.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     У детей расширены знания о жизни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детского сада.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Они познакомились с историей своего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детского сада,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творцами которой они есть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Воспитано бережное отношение к ценностям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детского сада,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уважение к труду работников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детского сада.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Выставки работ подарили много положительных эмоций со стороны детей и взрослых. </a:t>
            </a:r>
            <a:r>
              <a:rPr lang="ru-RU" sz="2000" dirty="0" smtClean="0">
                <a:solidFill>
                  <a:srgbClr val="11111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Развлечение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День рожденья – лучший праздник!»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 подарил много радости детям.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ng.pngtree.com/58pic/32/62/14/54858PICvZ48KH6V780X3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9879999" cy="6840000"/>
          </a:xfrm>
          <a:prstGeom prst="rect">
            <a:avLst/>
          </a:prstGeom>
          <a:noFill/>
        </p:spPr>
      </p:pic>
      <p:pic>
        <p:nvPicPr>
          <p:cNvPr id="1026" name="Picture 2" descr="C:\Users\Настюша\Desktop\работы де6тей с днем рождения садик\IMG_20201209_084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480" y="83671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Настюша\Desktop\работы де6тей с днем рождения садик\IMG_20201209_081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0835" y="1556792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Настюша\Desktop\работы де6тей с днем рождения садик\IMG_20201209_075534_Burst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7199" y="908720"/>
            <a:ext cx="2925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54104" y="188641"/>
            <a:ext cx="8342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Творческие работы «С днем рождения детский сад!»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489" y="4365104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Марьина Анастасия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48844" y="5013176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Ершова Анастасия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3217" y="4437112"/>
            <a:ext cx="2730303" cy="360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Кудрин Даниил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614</Words>
  <Application>Microsoft Office PowerPoint</Application>
  <PresentationFormat>Лист A4 (210x297 мм)</PresentationFormat>
  <Paragraphs>152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Пользователь</cp:lastModifiedBy>
  <cp:revision>90</cp:revision>
  <dcterms:modified xsi:type="dcterms:W3CDTF">2022-02-17T12:22:11Z</dcterms:modified>
</cp:coreProperties>
</file>