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  <p:sldId id="266" r:id="rId10"/>
    <p:sldId id="268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 юбилеем, детский сад!»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200" b="1" spc="50" dirty="0" smtClean="0">
                <a:ln w="11430"/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 №7</a:t>
            </a:r>
            <a:endParaRPr lang="ru-RU" sz="2200" b="1" spc="50" dirty="0">
              <a:ln w="11430"/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3933056"/>
            <a:ext cx="6400800" cy="1752600"/>
          </a:xfrm>
        </p:spPr>
        <p:txBody>
          <a:bodyPr>
            <a:normAutofit/>
          </a:bodyPr>
          <a:lstStyle/>
          <a:p>
            <a:endParaRPr lang="ru-RU" sz="1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Нина Николаевна</a:t>
            </a:r>
          </a:p>
          <a:p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Кузьмина Людмила Андреевна</a:t>
            </a: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3552" y="260648"/>
            <a:ext cx="53014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чреждение «Детский сад комбинированного вида № 38»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141300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г.Сергиев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Посад, ул. 2-ой Кирпичный завод, д.22б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факс 8(496)549-18-92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6057027"/>
            <a:ext cx="2089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г. Сергиев Посад 2020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7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Прогнозируемые результаты: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Дети проявляют интерес к истории детского сада, развитие их познавательной активности.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Дети выражают в продуктивной деятельности свои знания и впечатления.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стремления детей получать информацию о жизни детского сада из разных источников.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Укрепление связи ДОУ с семьями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99759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2880320"/>
          </a:xfrm>
          <a:scene3d>
            <a:camera prst="perspectiveContrastingRightFacing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C:\Users\Samsung\Desktop\Новая папка\IMG_20201204_1030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217" y="3645024"/>
            <a:ext cx="4840119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027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 проекта</a:t>
            </a:r>
            <a:r>
              <a:rPr lang="ru-RU" dirty="0" smtClean="0">
                <a:solidFill>
                  <a:schemeClr val="tx2"/>
                </a:solidFill>
              </a:rPr>
              <a:t>: 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творческий</a:t>
            </a:r>
            <a:endParaRPr lang="en-US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dirty="0" smtClean="0">
                <a:solidFill>
                  <a:schemeClr val="tx2"/>
                </a:solidFill>
              </a:rPr>
              <a:t>: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(14.12.2020-1</a:t>
            </a:r>
            <a:r>
              <a:rPr lang="en-US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.12.2020)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dirty="0" smtClean="0">
                <a:solidFill>
                  <a:schemeClr val="tx2"/>
                </a:solidFill>
              </a:rPr>
              <a:t>: 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группы №7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оспитатели группы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одители детей группы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Актуальность темы: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является маленькой родиной для ребенка. Это место, где дошкольник проводит большую часть времени. И нашей задачей является формирование представления о детском саде как о маленькой родине, о необходимости любить и беречь ее, знать ее историю и соблюдать традиции. В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 2020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нашему детскому саду исполняется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лет! И в преддверии юбилея особенно актуальным станет реализация проекта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Юбилеем,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"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10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b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003232" cy="4785395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и систематизировать представления детей о детском саде, его истории.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Укреплять связи ДОУ с семьями воспитанников.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детей о детском садике как общем доме детей, об особенностях работы детского сада, о его помещениях;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Показать значимость и необходимость каждой профессии сотрудников ДОУ;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любовь, уважение к сотрудникам д/сада, учить проявлять заботу;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Познакомить с традициями детского сада, в частности, с празднованием Дня рождения ДОУ;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Привлечь родителей к активному участию в реализации проекта, проявлении творческих способностей.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64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Этапы осуществления деятельности по проекту</a:t>
            </a:r>
            <a:b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30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 этап: Подготовительный</a:t>
            </a:r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:</a:t>
            </a:r>
            <a:b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3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и дидактический материал 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(иллюстрации, картинки, фотографии)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художественную литературу для чтения детям и заучивания наизусть;</a:t>
            </a: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дидактические игры;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интерьера группы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8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 этап: Продуктивный:</a:t>
            </a:r>
            <a:br>
              <a:rPr lang="ru-RU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Реализация</a:t>
            </a:r>
            <a:r>
              <a:rPr lang="ru-RU" dirty="0">
                <a:solidFill>
                  <a:schemeClr val="tx2"/>
                </a:solidFill>
              </a:rPr>
              <a:t> проекта осуществляется через различные виды деятельности: игровая, познавательная, продуктивная, работа с родителями.</a:t>
            </a:r>
          </a:p>
          <a:p>
            <a:pPr marL="0" indent="0">
              <a:buNone/>
            </a:pPr>
            <a:r>
              <a:rPr lang="ru-RU" i="1" dirty="0">
                <a:solidFill>
                  <a:schemeClr val="tx2"/>
                </a:solidFill>
              </a:rPr>
              <a:t>•</a:t>
            </a:r>
            <a:r>
              <a:rPr lang="ru-RU" b="1" i="1" dirty="0">
                <a:solidFill>
                  <a:schemeClr val="tx2"/>
                </a:solidFill>
              </a:rPr>
              <a:t>Игровая деятельность</a:t>
            </a:r>
          </a:p>
          <a:p>
            <a:pPr marL="0" indent="0" algn="ctr">
              <a:buNone/>
            </a:pPr>
            <a:r>
              <a:rPr lang="ru-RU" u="sng" dirty="0" smtClean="0">
                <a:solidFill>
                  <a:schemeClr val="tx2"/>
                </a:solidFill>
              </a:rPr>
              <a:t>Дидактические </a:t>
            </a:r>
            <a:r>
              <a:rPr lang="ru-RU" u="sng" dirty="0">
                <a:solidFill>
                  <a:schemeClr val="tx2"/>
                </a:solidFill>
              </a:rPr>
              <a:t>игры</a:t>
            </a:r>
            <a:r>
              <a:rPr lang="ru-RU" dirty="0">
                <a:solidFill>
                  <a:schemeClr val="tx2"/>
                </a:solidFill>
              </a:rPr>
              <a:t>: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«Кто кем будет</a:t>
            </a:r>
            <a:r>
              <a:rPr lang="en-US" i="1" dirty="0" smtClean="0">
                <a:solidFill>
                  <a:schemeClr val="tx2"/>
                </a:solidFill>
              </a:rPr>
              <a:t>?</a:t>
            </a:r>
            <a:r>
              <a:rPr lang="ru-RU" i="1" dirty="0" smtClean="0">
                <a:solidFill>
                  <a:schemeClr val="tx2"/>
                </a:solidFill>
              </a:rPr>
              <a:t>»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i="1" dirty="0">
                <a:solidFill>
                  <a:schemeClr val="tx2"/>
                </a:solidFill>
              </a:rPr>
              <a:t>«Что есть в нашей группе?»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i="1" dirty="0">
                <a:solidFill>
                  <a:schemeClr val="tx2"/>
                </a:solidFill>
              </a:rPr>
              <a:t>«Найди предмет в группе»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i="1" dirty="0">
                <a:solidFill>
                  <a:schemeClr val="tx2"/>
                </a:solidFill>
              </a:rPr>
              <a:t>«Собери дочку в детский сад</a:t>
            </a:r>
            <a:r>
              <a:rPr lang="ru-RU" i="1" dirty="0" smtClean="0">
                <a:solidFill>
                  <a:schemeClr val="tx2"/>
                </a:solidFill>
              </a:rPr>
              <a:t>»</a:t>
            </a:r>
            <a:endParaRPr lang="ru-RU" dirty="0"/>
          </a:p>
        </p:txBody>
      </p:sp>
      <p:pic>
        <p:nvPicPr>
          <p:cNvPr id="5" name="Рисунок 4" descr="C:\Users\Samsung\Desktop\Новая папка\IMG_20201204_09043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29000"/>
            <a:ext cx="3168352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02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>
                <a:solidFill>
                  <a:schemeClr val="tx2"/>
                </a:solidFill>
              </a:rPr>
              <a:t>Игровая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u="sng" dirty="0" smtClean="0">
                <a:solidFill>
                  <a:schemeClr val="tx2"/>
                </a:solidFill>
              </a:rPr>
              <a:t> </a:t>
            </a:r>
            <a:r>
              <a:rPr lang="ru-RU" sz="4200" u="sng" dirty="0">
                <a:solidFill>
                  <a:schemeClr val="tx2"/>
                </a:solidFill>
              </a:rPr>
              <a:t>Строительные игры</a:t>
            </a:r>
            <a:r>
              <a:rPr lang="ru-RU" sz="4200" dirty="0">
                <a:solidFill>
                  <a:schemeClr val="tx2"/>
                </a:solidFill>
              </a:rPr>
              <a:t>:</a:t>
            </a:r>
          </a:p>
          <a:p>
            <a:r>
              <a:rPr lang="ru-RU" sz="4200" i="1" dirty="0">
                <a:solidFill>
                  <a:schemeClr val="tx2"/>
                </a:solidFill>
              </a:rPr>
              <a:t>«Детский сад будущего»</a:t>
            </a:r>
            <a:endParaRPr lang="ru-RU" sz="4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4200" u="sng" dirty="0" smtClean="0">
                <a:solidFill>
                  <a:schemeClr val="tx2"/>
                </a:solidFill>
              </a:rPr>
              <a:t> </a:t>
            </a:r>
            <a:r>
              <a:rPr lang="ru-RU" sz="4200" u="sng" dirty="0">
                <a:solidFill>
                  <a:schemeClr val="tx2"/>
                </a:solidFill>
              </a:rPr>
              <a:t>Словесные игры</a:t>
            </a:r>
            <a:r>
              <a:rPr lang="ru-RU" sz="4200" dirty="0">
                <a:solidFill>
                  <a:schemeClr val="tx2"/>
                </a:solidFill>
              </a:rPr>
              <a:t>:</a:t>
            </a:r>
          </a:p>
          <a:p>
            <a:r>
              <a:rPr lang="ru-RU" sz="4200" i="1" dirty="0">
                <a:solidFill>
                  <a:schemeClr val="tx2"/>
                </a:solidFill>
              </a:rPr>
              <a:t>«Благодарности сотрудникам детского сада»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dirty="0">
                <a:solidFill>
                  <a:schemeClr val="tx2"/>
                </a:solidFill>
              </a:rPr>
              <a:t>Игра-забава </a:t>
            </a:r>
            <a:r>
              <a:rPr lang="ru-RU" sz="4200" i="1" dirty="0">
                <a:solidFill>
                  <a:schemeClr val="tx2"/>
                </a:solidFill>
              </a:rPr>
              <a:t>«Угощение»</a:t>
            </a:r>
            <a:endParaRPr lang="ru-RU" sz="4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4200" u="sng" dirty="0" smtClean="0">
                <a:solidFill>
                  <a:schemeClr val="tx2"/>
                </a:solidFill>
              </a:rPr>
              <a:t> </a:t>
            </a:r>
            <a:r>
              <a:rPr lang="ru-RU" sz="4200" u="sng" dirty="0">
                <a:solidFill>
                  <a:schemeClr val="tx2"/>
                </a:solidFill>
              </a:rPr>
              <a:t>Сюжетно-ролевые игры</a:t>
            </a:r>
            <a:r>
              <a:rPr lang="ru-RU" sz="4200" dirty="0">
                <a:solidFill>
                  <a:schemeClr val="tx2"/>
                </a:solidFill>
              </a:rPr>
              <a:t>:</a:t>
            </a:r>
          </a:p>
          <a:p>
            <a:r>
              <a:rPr lang="ru-RU" sz="4200" i="1" dirty="0">
                <a:solidFill>
                  <a:schemeClr val="tx2"/>
                </a:solidFill>
              </a:rPr>
              <a:t>«Семья»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«К нам гости пришли»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«Праздник в детском саду»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«Кто работает в детском саду?»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«Детский сад»</a:t>
            </a:r>
            <a:r>
              <a:rPr lang="ru-RU" sz="4200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4200" u="sng" dirty="0" smtClean="0">
                <a:solidFill>
                  <a:schemeClr val="tx2"/>
                </a:solidFill>
              </a:rPr>
              <a:t>Подвижные </a:t>
            </a:r>
            <a:r>
              <a:rPr lang="ru-RU" sz="4200" u="sng" dirty="0">
                <a:solidFill>
                  <a:schemeClr val="tx2"/>
                </a:solidFill>
              </a:rPr>
              <a:t>игры</a:t>
            </a:r>
            <a:r>
              <a:rPr lang="ru-RU" sz="4200" dirty="0">
                <a:solidFill>
                  <a:schemeClr val="tx2"/>
                </a:solidFill>
              </a:rPr>
              <a:t>:</a:t>
            </a:r>
          </a:p>
          <a:p>
            <a:r>
              <a:rPr lang="ru-RU" sz="4200" i="1" dirty="0">
                <a:solidFill>
                  <a:schemeClr val="tx2"/>
                </a:solidFill>
              </a:rPr>
              <a:t>«Карусели»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«Если нравится тебе, то делай так»</a:t>
            </a:r>
            <a:endParaRPr lang="ru-RU" sz="4200" dirty="0">
              <a:solidFill>
                <a:schemeClr val="tx2"/>
              </a:solidFill>
            </a:endParaRPr>
          </a:p>
          <a:p>
            <a:r>
              <a:rPr lang="ru-RU" sz="4200" i="1" dirty="0">
                <a:solidFill>
                  <a:schemeClr val="tx2"/>
                </a:solidFill>
              </a:rPr>
              <a:t>«Мы весёлые ребята</a:t>
            </a:r>
            <a:r>
              <a:rPr lang="ru-RU" sz="4200" i="1" dirty="0" smtClean="0">
                <a:solidFill>
                  <a:schemeClr val="tx2"/>
                </a:solidFill>
              </a:rPr>
              <a:t>»</a:t>
            </a:r>
            <a:endParaRPr lang="ru-RU" sz="42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4200" u="sng" dirty="0" smtClean="0">
                <a:solidFill>
                  <a:schemeClr val="tx2"/>
                </a:solidFill>
              </a:rPr>
              <a:t> </a:t>
            </a:r>
            <a:r>
              <a:rPr lang="ru-RU" sz="4200" u="sng" dirty="0">
                <a:solidFill>
                  <a:schemeClr val="tx2"/>
                </a:solidFill>
              </a:rPr>
              <a:t>Пальчиковая гимнастика</a:t>
            </a:r>
            <a:r>
              <a:rPr lang="ru-RU" sz="4200" dirty="0">
                <a:solidFill>
                  <a:schemeClr val="tx2"/>
                </a:solidFill>
              </a:rPr>
              <a:t>:</a:t>
            </a:r>
          </a:p>
          <a:p>
            <a:r>
              <a:rPr lang="ru-RU" sz="4200" i="1" dirty="0">
                <a:solidFill>
                  <a:schemeClr val="tx2"/>
                </a:solidFill>
              </a:rPr>
              <a:t>«Дружба»</a:t>
            </a:r>
            <a:endParaRPr lang="ru-RU" sz="42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6" name="Рисунок 5" descr="C:\Users\Samsung\Desktop\Новая папка\IMG_20201204_0904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852936"/>
            <a:ext cx="3240360" cy="3528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03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/>
                </a:solidFill>
              </a:rPr>
              <a:t>Познавательная </a:t>
            </a:r>
            <a:r>
              <a:rPr lang="ru-RU" b="1" i="1" dirty="0">
                <a:solidFill>
                  <a:schemeClr val="tx2"/>
                </a:solidFill>
              </a:rPr>
              <a:t>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>
                <a:solidFill>
                  <a:schemeClr val="tx2"/>
                </a:solidFill>
              </a:rPr>
              <a:t>Беседы о правилах поведения в детском саду, о дружбе, о тех, кто работает в детском саду.</a:t>
            </a:r>
          </a:p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Рассматривание </a:t>
            </a:r>
            <a:r>
              <a:rPr lang="ru-RU" dirty="0">
                <a:solidFill>
                  <a:schemeClr val="tx2"/>
                </a:solidFill>
              </a:rPr>
              <a:t>сюжетных картинок </a:t>
            </a:r>
            <a:r>
              <a:rPr lang="ru-RU" i="1" dirty="0">
                <a:solidFill>
                  <a:schemeClr val="tx2"/>
                </a:solidFill>
              </a:rPr>
              <a:t>«Дети в детском саду»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Рассматривание </a:t>
            </a:r>
            <a:r>
              <a:rPr lang="ru-RU" dirty="0" smtClean="0">
                <a:solidFill>
                  <a:schemeClr val="tx2"/>
                </a:solidFill>
              </a:rPr>
              <a:t>рисунков и поделок на выставке ко дню Рождения детского сада.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Тематические загадки, стихи, песни о детском саде.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Чтение художественной литературы.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Просмотр презентации «Профессии в детском саду».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Прогулки по территории детского сада.</a:t>
            </a:r>
          </a:p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Составление </a:t>
            </a:r>
            <a:r>
              <a:rPr lang="ru-RU" dirty="0">
                <a:solidFill>
                  <a:schemeClr val="tx2"/>
                </a:solidFill>
              </a:rPr>
              <a:t>рассказов </a:t>
            </a:r>
            <a:r>
              <a:rPr lang="ru-RU" i="1" dirty="0">
                <a:solidFill>
                  <a:schemeClr val="tx2"/>
                </a:solidFill>
              </a:rPr>
              <a:t>«Почему я люблю детский сад?»</a:t>
            </a:r>
            <a:r>
              <a:rPr lang="ru-RU" dirty="0">
                <a:solidFill>
                  <a:schemeClr val="tx2"/>
                </a:solidFill>
              </a:rPr>
              <a:t>, коллективное рассказывание </a:t>
            </a:r>
            <a:r>
              <a:rPr lang="ru-RU" i="1" dirty="0">
                <a:solidFill>
                  <a:schemeClr val="tx2"/>
                </a:solidFill>
              </a:rPr>
              <a:t>«Что мы делаем в детском саду»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8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Работа 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 родителями</a:t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6491064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chemeClr val="tx2"/>
                </a:solidFill>
              </a:rPr>
              <a:t>Консультация для родителей  </a:t>
            </a:r>
            <a:r>
              <a:rPr lang="ru-RU" sz="3000" dirty="0">
                <a:solidFill>
                  <a:schemeClr val="tx2"/>
                </a:solidFill>
              </a:rPr>
              <a:t>родителей </a:t>
            </a:r>
            <a:r>
              <a:rPr lang="ru-RU" sz="3000" i="1" dirty="0">
                <a:solidFill>
                  <a:schemeClr val="tx2"/>
                </a:solidFill>
              </a:rPr>
              <a:t>«Мой детский сад</a:t>
            </a:r>
            <a:r>
              <a:rPr lang="ru-RU" sz="3000" i="1" dirty="0" smtClean="0">
                <a:solidFill>
                  <a:schemeClr val="tx2"/>
                </a:solidFill>
              </a:rPr>
              <a:t>»</a:t>
            </a:r>
            <a:r>
              <a:rPr lang="ru-RU" sz="3000" dirty="0" smtClean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chemeClr val="tx2"/>
                </a:solidFill>
              </a:rPr>
              <a:t>Участие в выставке ко дню Рождения детского сада.</a:t>
            </a:r>
            <a:endParaRPr lang="ru-RU" sz="30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III этап: Заключительный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dirty="0">
                <a:solidFill>
                  <a:schemeClr val="tx2"/>
                </a:solidFill>
              </a:rPr>
              <a:t>1. Викторина </a:t>
            </a:r>
            <a:r>
              <a:rPr lang="ru-RU" i="1" dirty="0">
                <a:solidFill>
                  <a:schemeClr val="tx2"/>
                </a:solidFill>
              </a:rPr>
              <a:t>«Что? Где? Когда?»</a:t>
            </a:r>
            <a:endParaRPr lang="ru-RU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ru-RU" u="sng" dirty="0">
                <a:solidFill>
                  <a:schemeClr val="tx2"/>
                </a:solidFill>
              </a:rPr>
              <a:t>Цель</a:t>
            </a:r>
            <a:r>
              <a:rPr lang="ru-RU" dirty="0">
                <a:solidFill>
                  <a:schemeClr val="tx2"/>
                </a:solidFill>
              </a:rPr>
              <a:t>: выявление знаний детей о родном детском саде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</a:rPr>
              <a:t>2.Поздравительная стенгазета «С Днем рождения детский сад!»</a:t>
            </a:r>
            <a:endParaRPr lang="ru-RU" dirty="0"/>
          </a:p>
        </p:txBody>
      </p:sp>
      <p:pic>
        <p:nvPicPr>
          <p:cNvPr id="4" name="Рисунок 3" descr="C:\Users\Samsung\Desktop\IMG_20201216_1628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64704"/>
            <a:ext cx="2376263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Samsung\Desktop\IMG-20201217-WA0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73016"/>
            <a:ext cx="2664295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63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112</Words>
  <Application>Microsoft Office PowerPoint</Application>
  <PresentationFormat>Экран (4:3)</PresentationFormat>
  <Paragraphs>84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Проект  «С юбилеем, детский сад!» в старшей группе №7</vt:lpstr>
      <vt:lpstr>Презентация PowerPoint</vt:lpstr>
      <vt:lpstr>Актуальность темы:</vt:lpstr>
      <vt:lpstr>Цель: </vt:lpstr>
      <vt:lpstr>Этапы осуществления деятельности по проекту 1 этап: Подготовительный: </vt:lpstr>
      <vt:lpstr>2 этап: Продуктивный: </vt:lpstr>
      <vt:lpstr>Игровая деятельность</vt:lpstr>
      <vt:lpstr>Познавательная деятельность </vt:lpstr>
      <vt:lpstr> Работа с родителями </vt:lpstr>
      <vt:lpstr>Прогнозируемые результаты: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RePack by Diakov</cp:lastModifiedBy>
  <cp:revision>50</cp:revision>
  <dcterms:modified xsi:type="dcterms:W3CDTF">2020-12-17T07:49:43Z</dcterms:modified>
</cp:coreProperties>
</file>