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-954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" y="0"/>
            <a:ext cx="9903420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7574" y="1871132"/>
            <a:ext cx="5537731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7574" y="3657597"/>
            <a:ext cx="5537731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86376" y="5037663"/>
            <a:ext cx="729192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7573" y="5037663"/>
            <a:ext cx="4236891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7482" y="5037663"/>
            <a:ext cx="447823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7574" y="3522131"/>
            <a:ext cx="55377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4815415"/>
            <a:ext cx="780785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46160" y="1041400"/>
            <a:ext cx="821110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513" y="5382153"/>
            <a:ext cx="7807854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393" y="982132"/>
            <a:ext cx="7794095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393" y="4343400"/>
            <a:ext cx="7794095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4387" y="4140199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8" y="982132"/>
            <a:ext cx="7553323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0785" y="3352800"/>
            <a:ext cx="718185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343400"/>
            <a:ext cx="7807854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0386" y="879961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12717" y="2827870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134387" y="4140199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4" y="3308581"/>
            <a:ext cx="780785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777381"/>
            <a:ext cx="7807855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8" y="982132"/>
            <a:ext cx="7553323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052513" y="3639312"/>
            <a:ext cx="7807855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529667"/>
            <a:ext cx="7807855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0386" y="879961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12717" y="2599261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134387" y="3429000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982132"/>
            <a:ext cx="7807854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052513" y="3630168"/>
            <a:ext cx="7807855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2" y="4470400"/>
            <a:ext cx="7807857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4387" y="3429000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1977" y="982132"/>
            <a:ext cx="1536352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2511" y="982132"/>
            <a:ext cx="6039333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720191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244" y="1752606"/>
            <a:ext cx="6628934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7242" y="3846052"/>
            <a:ext cx="6628936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635338" y="3710585"/>
            <a:ext cx="663274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4989" y="2560320"/>
            <a:ext cx="3833622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2342" y="2560320"/>
            <a:ext cx="3833622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2658533"/>
            <a:ext cx="3833622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2513" y="3243263"/>
            <a:ext cx="3833622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1795" y="2658533"/>
            <a:ext cx="3833622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1795" y="3243263"/>
            <a:ext cx="3833622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222" y="1388534"/>
            <a:ext cx="302124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68" y="982132"/>
            <a:ext cx="4443941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1222" y="3031065"/>
            <a:ext cx="302124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134387" y="2912533"/>
            <a:ext cx="28555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1" y="1883832"/>
            <a:ext cx="507147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77051" y="1041400"/>
            <a:ext cx="2488969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511" y="3255432"/>
            <a:ext cx="507147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1"/>
            <a:ext cx="9903420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2514" y="982133"/>
            <a:ext cx="7800972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2556932"/>
            <a:ext cx="780097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50469" y="5969000"/>
            <a:ext cx="130016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2513" y="5969000"/>
            <a:ext cx="5936044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2545" y="5969000"/>
            <a:ext cx="44094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6550" y="2550402"/>
            <a:ext cx="6151980" cy="2606721"/>
          </a:xfrm>
        </p:spPr>
        <p:txBody>
          <a:bodyPr/>
          <a:lstStyle/>
          <a:p>
            <a:r>
              <a:rPr lang="ru-RU" sz="2400" b="1" dirty="0"/>
              <a:t>МБОУ "Средняя общеобразовательная школа №16" </a:t>
            </a:r>
            <a:r>
              <a:rPr lang="ru-RU" sz="2400" b="1" dirty="0" smtClean="0"/>
              <a:t>ДО №1 </a:t>
            </a:r>
            <a:br>
              <a:rPr lang="ru-RU" sz="2400" b="1" dirty="0" smtClean="0"/>
            </a:br>
            <a:r>
              <a:rPr lang="ru-RU" sz="2400" b="1" dirty="0" smtClean="0"/>
              <a:t>г</a:t>
            </a:r>
            <a:r>
              <a:rPr lang="ru-RU" sz="2400" b="1" dirty="0"/>
              <a:t>. Сергиев Посад</a:t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dirty="0" err="1" smtClean="0"/>
              <a:t>Грунина</a:t>
            </a:r>
            <a:r>
              <a:rPr lang="ru-RU" sz="3200" b="1" dirty="0" smtClean="0"/>
              <a:t> </a:t>
            </a:r>
            <a:r>
              <a:rPr lang="ru-RU" sz="3200" b="1" dirty="0"/>
              <a:t>Ника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/>
              <a:t>группа </a:t>
            </a:r>
            <a:r>
              <a:rPr lang="ru-RU" sz="2400" b="1" dirty="0"/>
              <a:t>«Непоседы»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6549" y="1856445"/>
            <a:ext cx="6151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История семьи-история страны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412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7" y="721160"/>
            <a:ext cx="8966578" cy="2530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 err="1" smtClean="0"/>
              <a:t>Инькова</a:t>
            </a:r>
            <a:r>
              <a:rPr lang="ru-RU" sz="2200" b="1" dirty="0" smtClean="0"/>
              <a:t> Зинаида Петровна </a:t>
            </a:r>
            <a:r>
              <a:rPr lang="ru-RU" dirty="0" smtClean="0"/>
              <a:t> прабабушка моей мамы.</a:t>
            </a:r>
          </a:p>
          <a:p>
            <a:pPr marL="0" indent="0" algn="just">
              <a:buNone/>
            </a:pPr>
            <a:r>
              <a:rPr lang="ru-RU" dirty="0"/>
              <a:t>К</a:t>
            </a:r>
            <a:r>
              <a:rPr lang="ru-RU" dirty="0" smtClean="0"/>
              <a:t>огда началась война в 1941 году, ее родной брат </a:t>
            </a:r>
            <a:r>
              <a:rPr lang="ru-RU" dirty="0" err="1" smtClean="0"/>
              <a:t>Иньков</a:t>
            </a:r>
            <a:r>
              <a:rPr lang="ru-RU" dirty="0" smtClean="0"/>
              <a:t> </a:t>
            </a:r>
            <a:r>
              <a:rPr lang="ru-RU" dirty="0" smtClean="0"/>
              <a:t>Сергей Петрович ушел на войну, а ее забрали в детский дом, </a:t>
            </a:r>
            <a:r>
              <a:rPr lang="ru-RU" dirty="0" smtClean="0"/>
              <a:t>там </a:t>
            </a:r>
            <a:r>
              <a:rPr lang="ru-RU" dirty="0" smtClean="0"/>
              <a:t>в 13 лет она пошла работать на ткацкую </a:t>
            </a:r>
            <a:r>
              <a:rPr lang="ru-RU" dirty="0" smtClean="0"/>
              <a:t>фабрику Ногинска, </a:t>
            </a:r>
            <a:r>
              <a:rPr lang="ru-RU" dirty="0" smtClean="0"/>
              <a:t>шила экипировку для армии. </a:t>
            </a:r>
            <a:r>
              <a:rPr lang="ru-RU" dirty="0" smtClean="0"/>
              <a:t>Она </a:t>
            </a:r>
            <a:r>
              <a:rPr lang="ru-RU" dirty="0" smtClean="0"/>
              <a:t>была ветераном ВОВ, тружеником тыла. Дожила до 93 лет.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9" y="2741326"/>
            <a:ext cx="2716857" cy="3411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58" y="3251617"/>
            <a:ext cx="5703814" cy="256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5584" r="5070" b="452"/>
          <a:stretch/>
        </p:blipFill>
        <p:spPr>
          <a:xfrm>
            <a:off x="600502" y="742198"/>
            <a:ext cx="3166280" cy="4590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09085" y="778169"/>
            <a:ext cx="5357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 smtClean="0"/>
              <a:t>Иньков</a:t>
            </a:r>
            <a:r>
              <a:rPr lang="ru-RU" sz="2000" b="1" dirty="0" smtClean="0"/>
              <a:t> Сергей </a:t>
            </a:r>
            <a:r>
              <a:rPr lang="ru-RU" sz="2000" b="1" dirty="0" smtClean="0"/>
              <a:t>Петрович</a:t>
            </a:r>
          </a:p>
          <a:p>
            <a:pPr algn="just"/>
            <a:r>
              <a:rPr lang="ru-RU" dirty="0" smtClean="0"/>
              <a:t>Прошел </a:t>
            </a:r>
            <a:r>
              <a:rPr lang="ru-RU" dirty="0" smtClean="0"/>
              <a:t>всю войну сапером, как только дошел до </a:t>
            </a:r>
            <a:r>
              <a:rPr lang="ru-RU" dirty="0" smtClean="0"/>
              <a:t>Ленинграда. Сразу </a:t>
            </a:r>
            <a:r>
              <a:rPr lang="ru-RU" dirty="0" smtClean="0"/>
              <a:t>забрал сестру к себе домой.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" t="9752" b="8730"/>
          <a:stretch/>
        </p:blipFill>
        <p:spPr>
          <a:xfrm>
            <a:off x="4059209" y="3159183"/>
            <a:ext cx="5323521" cy="307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1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7" r="15014"/>
          <a:stretch/>
        </p:blipFill>
        <p:spPr>
          <a:xfrm>
            <a:off x="2066000" y="786736"/>
            <a:ext cx="5772597" cy="40036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5882" y="5143061"/>
            <a:ext cx="87928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Башкин</a:t>
            </a:r>
            <a:r>
              <a:rPr lang="ru-RU" sz="2000" b="1" dirty="0"/>
              <a:t> Александр </a:t>
            </a:r>
            <a:r>
              <a:rPr lang="ru-RU" sz="2000" b="1" dirty="0" smtClean="0"/>
              <a:t>Платонович и </a:t>
            </a:r>
            <a:r>
              <a:rPr lang="ru-RU" sz="2000" b="1" dirty="0" err="1" smtClean="0"/>
              <a:t>Башкина</a:t>
            </a:r>
            <a:r>
              <a:rPr lang="ru-RU" sz="2000" b="1" dirty="0" smtClean="0"/>
              <a:t> Вера Михайловна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родители моей бабушки, они были детьми во время войны.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892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3" b="2577"/>
          <a:stretch/>
        </p:blipFill>
        <p:spPr>
          <a:xfrm rot="5400000">
            <a:off x="3086392" y="-557561"/>
            <a:ext cx="3708196" cy="6687403"/>
          </a:xfrm>
        </p:spPr>
      </p:pic>
      <p:sp>
        <p:nvSpPr>
          <p:cNvPr id="8" name="TextBox 7"/>
          <p:cNvSpPr txBox="1"/>
          <p:nvPr/>
        </p:nvSpPr>
        <p:spPr>
          <a:xfrm>
            <a:off x="641446" y="4937863"/>
            <a:ext cx="8598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Грунин </a:t>
            </a:r>
            <a:r>
              <a:rPr lang="ru-RU" sz="2000" b="1" dirty="0"/>
              <a:t>Юрий </a:t>
            </a:r>
            <a:r>
              <a:rPr lang="ru-RU" sz="2000" b="1" dirty="0" smtClean="0"/>
              <a:t>Давыдович и </a:t>
            </a:r>
            <a:r>
              <a:rPr lang="ru-RU" sz="2000" b="1" dirty="0" err="1" smtClean="0"/>
              <a:t>Грунина</a:t>
            </a:r>
            <a:r>
              <a:rPr lang="ru-RU" sz="2000" b="1" dirty="0" smtClean="0"/>
              <a:t> </a:t>
            </a:r>
            <a:r>
              <a:rPr lang="ru-RU" sz="2000" b="1" dirty="0"/>
              <a:t>Нина </a:t>
            </a:r>
            <a:r>
              <a:rPr lang="ru-RU" sz="2000" b="1" dirty="0" smtClean="0"/>
              <a:t>Андреевна</a:t>
            </a:r>
          </a:p>
          <a:p>
            <a:pPr algn="ctr"/>
            <a:r>
              <a:rPr lang="ru-RU" dirty="0" smtClean="0"/>
              <a:t>Родители моего дедушки, также были детьми во время войны.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59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5" y="651624"/>
            <a:ext cx="2446990" cy="3317875"/>
          </a:xfrm>
        </p:spPr>
      </p:pic>
      <p:sp>
        <p:nvSpPr>
          <p:cNvPr id="7" name="TextBox 6"/>
          <p:cNvSpPr txBox="1"/>
          <p:nvPr/>
        </p:nvSpPr>
        <p:spPr>
          <a:xfrm>
            <a:off x="2938030" y="730422"/>
            <a:ext cx="3393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/>
              <a:t>Демяшев</a:t>
            </a:r>
            <a:r>
              <a:rPr lang="ru-RU" sz="2000" b="1" dirty="0" smtClean="0"/>
              <a:t> Петр </a:t>
            </a:r>
            <a:r>
              <a:rPr lang="ru-RU" sz="2000" b="1" dirty="0" err="1" smtClean="0"/>
              <a:t>Карнилович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938030" y="1130532"/>
            <a:ext cx="64106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Родился в 1924 году, но для того, чтобы пойти на войну, он </a:t>
            </a:r>
            <a:r>
              <a:rPr lang="ru-RU" sz="2000" dirty="0" smtClean="0"/>
              <a:t>исправил документы </a:t>
            </a:r>
            <a:r>
              <a:rPr lang="ru-RU" sz="2000" dirty="0" smtClean="0"/>
              <a:t>,чтобы его взяли в армию , на момент , когда началась война </a:t>
            </a:r>
            <a:r>
              <a:rPr lang="ru-RU" sz="2000" dirty="0" smtClean="0"/>
              <a:t>в </a:t>
            </a:r>
            <a:r>
              <a:rPr lang="ru-RU" sz="2000" dirty="0" smtClean="0"/>
              <a:t>1941 году ему было 16лет, в армии он работал водителем, </a:t>
            </a:r>
            <a:r>
              <a:rPr lang="ru-RU" sz="2000" dirty="0" smtClean="0"/>
              <a:t>работал </a:t>
            </a:r>
            <a:r>
              <a:rPr lang="ru-RU" sz="2000" dirty="0" smtClean="0"/>
              <a:t>на полуторке, возил грузы, продукты, боеприпасы.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5" b="5895"/>
          <a:stretch/>
        </p:blipFill>
        <p:spPr>
          <a:xfrm>
            <a:off x="5651919" y="3353490"/>
            <a:ext cx="3819628" cy="28676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5410" y="5526000"/>
            <a:ext cx="4953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фото Петр </a:t>
            </a:r>
            <a:r>
              <a:rPr lang="ru-RU" dirty="0" err="1" smtClean="0"/>
              <a:t>Карнилович</a:t>
            </a:r>
            <a:r>
              <a:rPr lang="ru-RU" dirty="0" smtClean="0"/>
              <a:t> со своей супругой </a:t>
            </a:r>
          </a:p>
          <a:p>
            <a:r>
              <a:rPr lang="ru-RU" dirty="0" smtClean="0"/>
              <a:t>Клавдией Ильиничной.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6088" y="4048672"/>
            <a:ext cx="4953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Хорошо себя зарекомендовал на войне, награжден орденом КРАСНОЙ ЗВЕЗДЫ. Моя мама хорошо помнит, </a:t>
            </a:r>
            <a:r>
              <a:rPr lang="ru-RU" dirty="0" smtClean="0"/>
              <a:t>как </a:t>
            </a:r>
            <a:r>
              <a:rPr lang="ru-RU" dirty="0"/>
              <a:t>много было наград на его </a:t>
            </a:r>
            <a:r>
              <a:rPr lang="ru-RU" dirty="0" smtClean="0"/>
              <a:t>сюртуке, </a:t>
            </a:r>
            <a:r>
              <a:rPr lang="ru-RU" dirty="0"/>
              <a:t>маленькая она завороженно пересматривала его награды.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45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" y="473825"/>
            <a:ext cx="9471546" cy="5868786"/>
          </a:xfrm>
        </p:spPr>
      </p:pic>
    </p:spTree>
    <p:extLst>
      <p:ext uri="{BB962C8B-B14F-4D97-AF65-F5344CB8AC3E}">
        <p14:creationId xmlns:p14="http://schemas.microsoft.com/office/powerpoint/2010/main" val="40331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11" y="410249"/>
            <a:ext cx="9280179" cy="5990551"/>
          </a:xfrm>
        </p:spPr>
      </p:pic>
    </p:spTree>
    <p:extLst>
      <p:ext uri="{BB962C8B-B14F-4D97-AF65-F5344CB8AC3E}">
        <p14:creationId xmlns:p14="http://schemas.microsoft.com/office/powerpoint/2010/main" val="157339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036" y="2556932"/>
            <a:ext cx="8557146" cy="3318936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История семьи тесно переплетается с историей родного края и страны в целом. Вот почему так важно бережно хранить и передавать традиции и обычаи своей семье. Знание истории своей </a:t>
            </a:r>
            <a:r>
              <a:rPr lang="ru-RU" sz="2800" b="1" dirty="0" smtClean="0"/>
              <a:t>семьи, </a:t>
            </a:r>
            <a:r>
              <a:rPr lang="ru-RU" sz="2800" b="1" dirty="0" smtClean="0"/>
              <a:t>её обычаев и традиций рождает интерес к культурным традициям российского народа и является основой патриотизма.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1878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54" y="982133"/>
            <a:ext cx="8775510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Меня зовут Ника, мне 5 лет, и сейчас я расскажу вам историю своей  семьи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8" r="16314" b="5064"/>
          <a:stretch/>
        </p:blipFill>
        <p:spPr>
          <a:xfrm>
            <a:off x="3532652" y="2462357"/>
            <a:ext cx="2758966" cy="3563095"/>
          </a:xfrm>
        </p:spPr>
      </p:pic>
    </p:spTree>
    <p:extLst>
      <p:ext uri="{BB962C8B-B14F-4D97-AF65-F5344CB8AC3E}">
        <p14:creationId xmlns:p14="http://schemas.microsoft.com/office/powerpoint/2010/main" val="53721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21" y="1405719"/>
            <a:ext cx="3321652" cy="4796376"/>
          </a:xfrm>
        </p:spPr>
      </p:pic>
      <p:sp>
        <p:nvSpPr>
          <p:cNvPr id="5" name="TextBox 4"/>
          <p:cNvSpPr txBox="1"/>
          <p:nvPr/>
        </p:nvSpPr>
        <p:spPr>
          <a:xfrm>
            <a:off x="634886" y="2463923"/>
            <a:ext cx="51938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Моя </a:t>
            </a:r>
            <a:r>
              <a:rPr lang="ru-RU" sz="2000" dirty="0" smtClean="0"/>
              <a:t>мама </a:t>
            </a:r>
            <a:r>
              <a:rPr lang="ru-RU" sz="2000" b="1" dirty="0" err="1" smtClean="0"/>
              <a:t>Грунина</a:t>
            </a:r>
            <a:r>
              <a:rPr lang="ru-RU" sz="2000" b="1" dirty="0" smtClean="0"/>
              <a:t> </a:t>
            </a:r>
            <a:r>
              <a:rPr lang="ru-RU" sz="2000" b="1" dirty="0" smtClean="0"/>
              <a:t>Инна </a:t>
            </a:r>
            <a:r>
              <a:rPr lang="ru-RU" sz="2000" b="1" dirty="0" smtClean="0"/>
              <a:t>Дмитриевна </a:t>
            </a:r>
            <a:r>
              <a:rPr lang="ru-RU" sz="2000" dirty="0" smtClean="0"/>
              <a:t>работает </a:t>
            </a:r>
            <a:r>
              <a:rPr lang="ru-RU" sz="2000" dirty="0" smtClean="0"/>
              <a:t>в колледже, преподает  и проверяет </a:t>
            </a:r>
            <a:r>
              <a:rPr lang="ru-RU" sz="2000" dirty="0" smtClean="0"/>
              <a:t>учебные программы.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Мой </a:t>
            </a:r>
            <a:r>
              <a:rPr lang="ru-RU" sz="2000" dirty="0" smtClean="0"/>
              <a:t>папа </a:t>
            </a:r>
            <a:r>
              <a:rPr lang="ru-RU" sz="2000" b="1" dirty="0" smtClean="0"/>
              <a:t>Грунин Евгений Александрович </a:t>
            </a:r>
            <a:r>
              <a:rPr lang="ru-RU" sz="2000" dirty="0" smtClean="0"/>
              <a:t>работает в фирме по производству </a:t>
            </a:r>
            <a:r>
              <a:rPr lang="ru-RU" sz="2000" dirty="0"/>
              <a:t>ПЭТ ленты, он </a:t>
            </a:r>
            <a:r>
              <a:rPr lang="ru-RU" sz="2000" dirty="0" smtClean="0"/>
              <a:t>заместитель </a:t>
            </a:r>
            <a:r>
              <a:rPr lang="ru-RU" sz="2000" dirty="0"/>
              <a:t>начальника коммерческого </a:t>
            </a:r>
            <a:r>
              <a:rPr lang="ru-RU" sz="2000" dirty="0" smtClean="0"/>
              <a:t>отдела. Мои мама и папа вместе со школьной парты, учились в одной  школе №16 , а после в одном университете</a:t>
            </a:r>
            <a:r>
              <a:rPr lang="ru-RU" sz="2000" dirty="0" smtClean="0"/>
              <a:t>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2514" y="366991"/>
            <a:ext cx="7800972" cy="1303867"/>
          </a:xfrm>
        </p:spPr>
        <p:txBody>
          <a:bodyPr/>
          <a:lstStyle/>
          <a:p>
            <a:r>
              <a:rPr lang="ru-RU" b="1" dirty="0"/>
              <a:t>М</a:t>
            </a:r>
            <a:r>
              <a:rPr lang="ru-RU" b="1" dirty="0" smtClean="0"/>
              <a:t>ои папа и мама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09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514" y="366991"/>
            <a:ext cx="7800972" cy="1303867"/>
          </a:xfrm>
        </p:spPr>
        <p:txBody>
          <a:bodyPr/>
          <a:lstStyle/>
          <a:p>
            <a:r>
              <a:rPr lang="ru-RU" b="1" dirty="0"/>
              <a:t>М</a:t>
            </a:r>
            <a:r>
              <a:rPr lang="ru-RU" b="1" dirty="0" smtClean="0"/>
              <a:t>ои бабушка и дедушка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12" y="3308464"/>
            <a:ext cx="3559459" cy="28162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6" b="11489"/>
          <a:stretch/>
        </p:blipFill>
        <p:spPr>
          <a:xfrm>
            <a:off x="573206" y="1681298"/>
            <a:ext cx="2125198" cy="32543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2175" y="3174916"/>
            <a:ext cx="27334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Моя </a:t>
            </a:r>
            <a:r>
              <a:rPr lang="ru-RU" dirty="0" smtClean="0"/>
              <a:t>бабушка родом из Пензы, </a:t>
            </a:r>
            <a:r>
              <a:rPr lang="ru-RU" dirty="0" smtClean="0"/>
              <a:t>а </a:t>
            </a:r>
            <a:r>
              <a:rPr lang="ru-RU" dirty="0" smtClean="0"/>
              <a:t>дедушка родился в Загорске. </a:t>
            </a:r>
          </a:p>
          <a:p>
            <a:pPr algn="just"/>
            <a:r>
              <a:rPr lang="ru-RU" dirty="0" smtClean="0"/>
              <a:t>Познакомились они , </a:t>
            </a:r>
            <a:r>
              <a:rPr lang="ru-RU" dirty="0" smtClean="0"/>
              <a:t>когда бабушка </a:t>
            </a:r>
            <a:r>
              <a:rPr lang="ru-RU" dirty="0" smtClean="0"/>
              <a:t>приехала в Загорск учиться</a:t>
            </a:r>
            <a:r>
              <a:rPr lang="ru-RU" sz="20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4880" y="1701986"/>
            <a:ext cx="6309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Моя бабушка </a:t>
            </a:r>
            <a:r>
              <a:rPr lang="ru-RU" b="1" dirty="0" err="1"/>
              <a:t>Грунина</a:t>
            </a:r>
            <a:r>
              <a:rPr lang="ru-RU" b="1" dirty="0"/>
              <a:t> Елена Александровна </a:t>
            </a:r>
            <a:r>
              <a:rPr lang="ru-RU" dirty="0"/>
              <a:t>и </a:t>
            </a:r>
            <a:r>
              <a:rPr lang="ru-RU" dirty="0" smtClean="0"/>
              <a:t>дедушка  </a:t>
            </a:r>
            <a:r>
              <a:rPr lang="ru-RU" b="1" dirty="0" err="1"/>
              <a:t>Грунин</a:t>
            </a:r>
            <a:r>
              <a:rPr lang="ru-RU" b="1" dirty="0"/>
              <a:t> Александр Юрьевич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62174" y="2528585"/>
            <a:ext cx="6377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они работают в организации в </a:t>
            </a:r>
            <a:r>
              <a:rPr lang="ru-RU" dirty="0" smtClean="0"/>
              <a:t>сфере производства </a:t>
            </a:r>
            <a:r>
              <a:rPr lang="ru-RU" dirty="0"/>
              <a:t>комплектующих </a:t>
            </a:r>
            <a:r>
              <a:rPr lang="ru-RU" dirty="0" smtClean="0"/>
              <a:t>для </a:t>
            </a:r>
            <a:r>
              <a:rPr lang="ru-RU" dirty="0"/>
              <a:t>радиотехнической </a:t>
            </a:r>
            <a:r>
              <a:rPr lang="ru-RU" dirty="0" smtClean="0"/>
              <a:t>промышленности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2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Мои прабабушка и прадедушка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3" r="13259"/>
          <a:stretch/>
        </p:blipFill>
        <p:spPr>
          <a:xfrm>
            <a:off x="5581933" y="2578838"/>
            <a:ext cx="3753136" cy="3620697"/>
          </a:xfrm>
        </p:spPr>
      </p:pic>
      <p:sp>
        <p:nvSpPr>
          <p:cNvPr id="5" name="TextBox 4"/>
          <p:cNvSpPr txBox="1"/>
          <p:nvPr/>
        </p:nvSpPr>
        <p:spPr>
          <a:xfrm>
            <a:off x="594361" y="2472601"/>
            <a:ext cx="48783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А это моя прабабушка </a:t>
            </a:r>
            <a:r>
              <a:rPr lang="ru-RU" b="1" dirty="0" err="1" smtClean="0"/>
              <a:t>Демяшева</a:t>
            </a:r>
            <a:r>
              <a:rPr lang="ru-RU" b="1" dirty="0" smtClean="0"/>
              <a:t> Тамара </a:t>
            </a:r>
            <a:r>
              <a:rPr lang="ru-RU" b="1" dirty="0" smtClean="0"/>
              <a:t>Владиславовна</a:t>
            </a:r>
            <a:r>
              <a:rPr lang="ru-RU" dirty="0" smtClean="0"/>
              <a:t>, родилась </a:t>
            </a:r>
            <a:r>
              <a:rPr lang="ru-RU" dirty="0" smtClean="0"/>
              <a:t>и выросла в г</a:t>
            </a:r>
            <a:r>
              <a:rPr lang="ru-RU" dirty="0" smtClean="0"/>
              <a:t>. Астрахань </a:t>
            </a:r>
            <a:r>
              <a:rPr lang="ru-RU" dirty="0" smtClean="0"/>
              <a:t>так </a:t>
            </a:r>
            <a:r>
              <a:rPr lang="ru-RU" dirty="0" smtClean="0"/>
              <a:t>же, </a:t>
            </a:r>
            <a:r>
              <a:rPr lang="ru-RU" dirty="0" smtClean="0"/>
              <a:t>как и прадедушка </a:t>
            </a:r>
            <a:r>
              <a:rPr lang="ru-RU" b="1" dirty="0" err="1" smtClean="0"/>
              <a:t>Демяшев</a:t>
            </a:r>
            <a:r>
              <a:rPr lang="ru-RU" b="1" dirty="0" smtClean="0"/>
              <a:t> </a:t>
            </a:r>
            <a:r>
              <a:rPr lang="ru-RU" b="1" dirty="0" smtClean="0"/>
              <a:t>Алексей Петрович</a:t>
            </a:r>
            <a:r>
              <a:rPr lang="ru-RU" dirty="0" smtClean="0"/>
              <a:t>. Мой прадедушка Леша </a:t>
            </a:r>
            <a:r>
              <a:rPr lang="ru-RU" dirty="0" smtClean="0"/>
              <a:t>работал главным </a:t>
            </a:r>
            <a:r>
              <a:rPr lang="ru-RU" dirty="0" smtClean="0"/>
              <a:t>инженером</a:t>
            </a:r>
            <a:r>
              <a:rPr lang="ru-RU" dirty="0" smtClean="0"/>
              <a:t>, разрабатывал </a:t>
            </a:r>
            <a:r>
              <a:rPr lang="ru-RU" dirty="0" smtClean="0"/>
              <a:t>проекты мирового уровня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А прабабушка </a:t>
            </a:r>
            <a:r>
              <a:rPr lang="ru-RU" dirty="0" smtClean="0"/>
              <a:t>Тома  много лет  работала гл</a:t>
            </a:r>
            <a:r>
              <a:rPr lang="ru-RU" dirty="0" smtClean="0"/>
              <a:t>. бухгалтером в </a:t>
            </a:r>
            <a:r>
              <a:rPr lang="ru-RU" dirty="0" smtClean="0"/>
              <a:t>соц</a:t>
            </a:r>
            <a:r>
              <a:rPr lang="ru-RU" dirty="0" smtClean="0"/>
              <a:t>. защите</a:t>
            </a:r>
            <a:r>
              <a:rPr lang="ru-RU" dirty="0" smtClean="0"/>
              <a:t>, после </a:t>
            </a:r>
            <a:r>
              <a:rPr lang="ru-RU" dirty="0" smtClean="0"/>
              <a:t>в Администрации </a:t>
            </a:r>
            <a:r>
              <a:rPr lang="ru-RU" dirty="0" smtClean="0"/>
              <a:t>нашего города</a:t>
            </a:r>
            <a:r>
              <a:rPr lang="ru-RU" dirty="0" smtClean="0"/>
              <a:t>, сейчас </a:t>
            </a:r>
            <a:r>
              <a:rPr lang="ru-RU" dirty="0" smtClean="0"/>
              <a:t>они оба на пенсии, помогают </a:t>
            </a:r>
            <a:r>
              <a:rPr lang="ru-RU" dirty="0" smtClean="0"/>
              <a:t>воспитывать внуков</a:t>
            </a:r>
            <a:r>
              <a:rPr lang="ru-RU" dirty="0" smtClean="0"/>
              <a:t>.  </a:t>
            </a:r>
            <a:endParaRPr lang="ru-RU" dirty="0" smtClean="0"/>
          </a:p>
          <a:p>
            <a:pPr algn="just"/>
            <a:r>
              <a:rPr lang="ru-RU" dirty="0" smtClean="0"/>
              <a:t>Их </a:t>
            </a:r>
            <a:r>
              <a:rPr lang="ru-RU" dirty="0" smtClean="0"/>
              <a:t>история жизни очень интересна, вместе они уже 51 год!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77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27" y="629205"/>
            <a:ext cx="7383439" cy="5599591"/>
          </a:xfrm>
        </p:spPr>
      </p:pic>
    </p:spTree>
    <p:extLst>
      <p:ext uri="{BB962C8B-B14F-4D97-AF65-F5344CB8AC3E}">
        <p14:creationId xmlns:p14="http://schemas.microsoft.com/office/powerpoint/2010/main" val="215335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501" y="726526"/>
            <a:ext cx="8707271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  </a:t>
            </a:r>
            <a:r>
              <a:rPr lang="ru-RU" sz="3600" b="1" dirty="0" smtClean="0"/>
              <a:t>А сейчас я расскажу о тех, кого нет рядом, </a:t>
            </a:r>
            <a:r>
              <a:rPr lang="ru-RU" sz="3600" b="1" dirty="0" smtClean="0"/>
              <a:t>но вся </a:t>
            </a:r>
            <a:r>
              <a:rPr lang="ru-RU" sz="3600" b="1" dirty="0" smtClean="0"/>
              <a:t>моя семья помнит и гордиться ими!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37" y="2634820"/>
            <a:ext cx="7145717" cy="33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9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133</TotalTime>
  <Words>496</Words>
  <Application>Microsoft Office PowerPoint</Application>
  <PresentationFormat>Лист A4 (210x297 мм)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Натуральные материалы</vt:lpstr>
      <vt:lpstr>МБОУ "Средняя общеобразовательная школа №16" ДО №1  г. Сергиев Посад  Грунина Ника  группа «Непоседы» </vt:lpstr>
      <vt:lpstr>Презентация PowerPoint</vt:lpstr>
      <vt:lpstr>Презентация PowerPoint</vt:lpstr>
      <vt:lpstr>Меня зовут Ника, мне 5 лет, и сейчас я расскажу вам историю своей  семьи</vt:lpstr>
      <vt:lpstr>Мои папа и мама</vt:lpstr>
      <vt:lpstr>Мои бабушка и дедушка </vt:lpstr>
      <vt:lpstr>Мои прабабушка и прадедушка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"Средняя общеобразовательная школа №16" ДО г. Сергиев Посад Грунина Ника группа «Непоседы»</dc:title>
  <dc:creator>Евгений Грунин</dc:creator>
  <cp:lastModifiedBy>Пользователь</cp:lastModifiedBy>
  <cp:revision>18</cp:revision>
  <dcterms:created xsi:type="dcterms:W3CDTF">2024-11-23T18:40:39Z</dcterms:created>
  <dcterms:modified xsi:type="dcterms:W3CDTF">2025-01-17T07:25:56Z</dcterms:modified>
</cp:coreProperties>
</file>