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9" r:id="rId2"/>
    <p:sldId id="260" r:id="rId3"/>
    <p:sldId id="261" r:id="rId4"/>
    <p:sldId id="257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5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0" r:id="rId22"/>
    <p:sldId id="278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5008C-981E-4405-B7E3-3FF7FA6E9CD5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4EF0A-0BB0-40F8-BB13-C9E22A5B5F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598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4EF0A-0BB0-40F8-BB13-C9E22A5B5F6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0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04CCFB8-805F-4ED5-8990-A4F64A75AAA8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4BB6925-86B8-44A2-AABF-9044029D9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1571612"/>
            <a:ext cx="60007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ИСТОРИЯ ЛАМПОЧКИ</a:t>
            </a:r>
          </a:p>
          <a:p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1736" y="3714752"/>
            <a:ext cx="5500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                                                                                  </a:t>
            </a:r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214546" y="1000108"/>
            <a:ext cx="450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ДЛЯ ДЕТЕЙ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850294"/>
            <a:ext cx="5040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Презентацию </a:t>
            </a:r>
            <a:r>
              <a:rPr lang="ru-RU" dirty="0" smtClean="0"/>
              <a:t>подготовила</a:t>
            </a:r>
          </a:p>
          <a:p>
            <a:r>
              <a:rPr lang="ru-RU" dirty="0" smtClean="0"/>
              <a:t>Воспитатель</a:t>
            </a:r>
            <a:endParaRPr lang="ru-RU" dirty="0" smtClean="0"/>
          </a:p>
          <a:p>
            <a:r>
              <a:rPr lang="ru-RU" dirty="0" smtClean="0"/>
              <a:t>Лычагина Ж.Н.</a:t>
            </a:r>
          </a:p>
          <a:p>
            <a:r>
              <a:rPr lang="ru-RU" dirty="0" smtClean="0"/>
              <a:t>Детский сад №103 ОАО «РЖД»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42148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Первой лампой служил камень с углублением, ракушка или череп, наполненный животным или рыбьим жиром в качестве топлива и с фитилем из тростника, камыша или шнура, сплетенного из древесного волокна. Так родились масляные лампы.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6626" name="Picture 2" descr="березовая лучи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2882" y="353730"/>
            <a:ext cx="3547135" cy="6315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796" y="476672"/>
            <a:ext cx="821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Люди давно заметили, что, если кусочек веревочки обмакнуть в масло и поджечь, он будет гореть хорошо и долго. Такой светильник горел долго и ровно. Так появились МАСЛЯНЫЕ ЛАМПЫ. </a:t>
            </a:r>
          </a:p>
        </p:txBody>
      </p:sp>
      <p:pic>
        <p:nvPicPr>
          <p:cNvPr id="25602" name="Picture 2" descr="http://ledport.ru/pictures/photos/000/003/600/original/3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261" y="2276886"/>
            <a:ext cx="7599255" cy="4565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80177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Первые свечи были сделаны из растопленного жира животных, разлитые в формы. Сегодня на современных заводах изготавливают свечи из парафина. Они содержат мало жира и не пахнут. Их также обрабатывают таким образом, чтобы свеча давала как можно больше света и меньше копоти. </a:t>
            </a:r>
          </a:p>
        </p:txBody>
      </p:sp>
      <p:pic>
        <p:nvPicPr>
          <p:cNvPr id="27650" name="Picture 2" descr="i?id=84779598-16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171" y="2588501"/>
            <a:ext cx="3429024" cy="2369261"/>
          </a:xfrm>
          <a:prstGeom prst="rect">
            <a:avLst/>
          </a:prstGeom>
          <a:noFill/>
        </p:spPr>
      </p:pic>
      <p:pic>
        <p:nvPicPr>
          <p:cNvPr id="27652" name="Picture 4" descr="i?id=144320684-61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2784" y="4498152"/>
            <a:ext cx="1643074" cy="2351852"/>
          </a:xfrm>
          <a:prstGeom prst="rect">
            <a:avLst/>
          </a:prstGeom>
          <a:noFill/>
        </p:spPr>
      </p:pic>
      <p:pic>
        <p:nvPicPr>
          <p:cNvPr id="27654" name="Picture 6" descr="i?id=273378660-46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288" y="2588501"/>
            <a:ext cx="3780458" cy="2369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vignette1.wikia.nocookie.net/absurdopedia/images/b/b0/%D0%9A%D0%B5%D1%80%D0%BE%D1%81%D0%B8%D0%BD%D0%BE%D0%B2%D0%B0%D1%8F_%D0%BB%D0%B0%D0%BC%D0%BF%D0%B0.JPG/revision/latest?cb=20141104114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990" y="116633"/>
            <a:ext cx="4471018" cy="66247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6314" y="571480"/>
            <a:ext cx="32861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 как прожить без лампы. Тут приходят на помощь керосиновые лампы. Керосиновые лампы были изобретены польским учёным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Игнацием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Лукасевичем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1856 году.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Стимулом к широкому распространению керосиновых ламп служила дешевизна горючего – использование керосина было гораздо более экономичным, чем использование свечей или масла, а горели они ярче. Во второй половине XIX века керосиновыми лампами стали пользоваться и в России. Они появились в России в 1861 году, а уж в 1862 году вытеснили все другие источники света. </a:t>
            </a:r>
          </a:p>
        </p:txBody>
      </p:sp>
      <p:pic>
        <p:nvPicPr>
          <p:cNvPr id="28674" name="Picture 2" descr="керосиновая ламп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34" y="3420774"/>
            <a:ext cx="3057529" cy="3069245"/>
          </a:xfrm>
          <a:prstGeom prst="rect">
            <a:avLst/>
          </a:prstGeom>
          <a:noFill/>
        </p:spPr>
      </p:pic>
      <p:pic>
        <p:nvPicPr>
          <p:cNvPr id="28676" name="Picture 4" descr="керосинова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34" y="176128"/>
            <a:ext cx="3006698" cy="3244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 стали появляться электрические лампочки. Лампы были довольно маломощные, светили тускло, но все равно имели огромный успех у народа. </a:t>
            </a:r>
          </a:p>
        </p:txBody>
      </p:sp>
      <p:pic>
        <p:nvPicPr>
          <p:cNvPr id="29698" name="Picture 2" descr="http://www.vepr.ru/content/rus/mnu/7/image0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442930"/>
            <a:ext cx="4524727" cy="3357573"/>
          </a:xfrm>
          <a:prstGeom prst="rect">
            <a:avLst/>
          </a:prstGeom>
          <a:noFill/>
        </p:spPr>
      </p:pic>
      <p:pic>
        <p:nvPicPr>
          <p:cNvPr id="29700" name="Picture 4" descr="http://cs311123.vk.me/v311123893/4685/Q5DV5iR08A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3964777"/>
            <a:ext cx="3605565" cy="2771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037" y="2314445"/>
            <a:ext cx="3447474" cy="4531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результате прослужившую последние 135 лет человечеству электрическую лампочку накаливания вскоре можно будет увидеть лишь в историческом музее. </a:t>
            </a:r>
          </a:p>
        </p:txBody>
      </p:sp>
      <p:pic>
        <p:nvPicPr>
          <p:cNvPr id="30722" name="Picture 2" descr="http://oseriale.ru/images/pubs/max800x600/pub_vz1DtGsOztZqvF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432" y="2348880"/>
            <a:ext cx="647700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наши дни появились энергосберегающие лампы, которые позволяют экономить до 80% энергии и дольше служат</a:t>
            </a:r>
            <a:r>
              <a:rPr lang="ru-RU" sz="2400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pic>
        <p:nvPicPr>
          <p:cNvPr id="31746" name="Picture 2" descr="http://im0-tub-ru.yandex.net/i?id=511209285-57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071678"/>
            <a:ext cx="4714908" cy="3766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dybrovka.ru/sites/default/files/images/20150506141832.jpg"/>
          <p:cNvPicPr>
            <a:picLocks noChangeAspect="1" noChangeArrowheads="1"/>
          </p:cNvPicPr>
          <p:nvPr/>
        </p:nvPicPr>
        <p:blipFill>
          <a:blip r:embed="rId2"/>
          <a:srcRect b="3979"/>
          <a:stretch>
            <a:fillRect/>
          </a:stretch>
        </p:blipFill>
        <p:spPr bwMode="auto">
          <a:xfrm>
            <a:off x="122517" y="857232"/>
            <a:ext cx="7937482" cy="57150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35074" y="346628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ВИДЫ ЛАМП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dkvartnsk.ru/wp-content/uploads/2011/07/lam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120" y="836712"/>
            <a:ext cx="7897294" cy="5171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425"/>
            <a:ext cx="8286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Электроэнергия была и остается главной составляющей в жизни человека. Люди прошли путь от первого костра до атомных электростанций. Пока человек не изобрел способ, как получить огонь, он получал тепло и свет от солнца. И так как люди не могли управлять его работой, то очень зависели от него в борьбе с холодом и темнотой. </a:t>
            </a:r>
          </a:p>
        </p:txBody>
      </p:sp>
      <p:pic>
        <p:nvPicPr>
          <p:cNvPr id="17410" name="Picture 2" descr="http://im7-tub-ru.yandex.net/i?id=277982513-09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40968"/>
            <a:ext cx="778674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svetotehnika.kiev.ua/wp-content/uploads/2009/08/d0bbd0b0d0bcd0bfd18b-brilux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64704"/>
            <a:ext cx="8620125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7"/>
            <a:ext cx="9137283" cy="68529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208" y="467521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1912г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89235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6" y="1196752"/>
            <a:ext cx="7675936" cy="53985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31011" y="548680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Современная </a:t>
            </a:r>
            <a:r>
              <a:rPr lang="ru-RU" sz="2000" b="1" dirty="0"/>
              <a:t>а</a:t>
            </a:r>
            <a:r>
              <a:rPr lang="ru-RU" sz="2000" b="1" dirty="0" smtClean="0"/>
              <a:t>томная электростанция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01666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images1.memedroid.com/images/UPLOADED16/506ecf06ac237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2486" r="1248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Газета о жилом и коммерческом фонде Новости газеты Энергосбережение: теория и практика. Сравнение лам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7929618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ee Clipart of Fire Valessio Soares 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8888" y="3010312"/>
            <a:ext cx="3888894" cy="3947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8526" y="332656"/>
            <a:ext cx="7929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Первобытные люди освещали свои пещеры с помощью огня – это была горящая деревянная палка, которую доставали из костра. Оказывается, древние люди думали, что в костре живут маленькие животные – духи огня. В то время огонь берегли, потому что он служил не только освещением, для приготовления пищи, но и защитой от хищников.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ервобытные люд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548680"/>
            <a:ext cx="7803425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60075"/>
            <a:ext cx="7715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Со временем люди догадались, что, если в костер опустить палку, она загорится, и с ней можно будет отойти туда, куда не доходит свет костра. Так появился ФАКЕЛ. </a:t>
            </a:r>
          </a:p>
        </p:txBody>
      </p:sp>
      <p:pic>
        <p:nvPicPr>
          <p:cNvPr id="21506" name="Picture 2" descr="http://i.cnnturk.com/ps/cnnturk/100/1200x630/527c8099992df10bb810e2b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537" y="2714620"/>
            <a:ext cx="7669996" cy="4026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piro.ru/upload/iblock/d1e/P10125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04664"/>
            <a:ext cx="7992888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7715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России для освещения русской избы использовали лучину – тонкую сухую щепку. Она укреплялась над корытцем с водой, куда падали угольки. Это сооружение называлось «светец».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364" y="2132856"/>
            <a:ext cx="4651599" cy="4906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g0.liveinternet.ru/images/attach/c/3/75/750/75750790_large_64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960" y="188640"/>
            <a:ext cx="3773134" cy="6308204"/>
          </a:xfrm>
          <a:prstGeom prst="rect">
            <a:avLst/>
          </a:prstGeom>
          <a:noFill/>
        </p:spPr>
      </p:pic>
      <p:pic>
        <p:nvPicPr>
          <p:cNvPr id="24580" name="Picture 4" descr="http://img.bibo.kz/6139/6139816.JPG"/>
          <p:cNvPicPr>
            <a:picLocks noChangeAspect="1" noChangeArrowheads="1"/>
          </p:cNvPicPr>
          <p:nvPr/>
        </p:nvPicPr>
        <p:blipFill rotWithShape="1">
          <a:blip r:embed="rId3"/>
          <a:srcRect r="24561"/>
          <a:stretch/>
        </p:blipFill>
        <p:spPr bwMode="auto">
          <a:xfrm>
            <a:off x="611560" y="1828267"/>
            <a:ext cx="3384376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277</TotalTime>
  <Words>356</Words>
  <Application>Microsoft Office PowerPoint</Application>
  <PresentationFormat>Экран (4:3)</PresentationFormat>
  <Paragraphs>24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27</cp:revision>
  <dcterms:created xsi:type="dcterms:W3CDTF">2016-03-09T13:08:05Z</dcterms:created>
  <dcterms:modified xsi:type="dcterms:W3CDTF">2022-03-13T13:18:16Z</dcterms:modified>
</cp:coreProperties>
</file>