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5" r:id="rId7"/>
    <p:sldId id="266" r:id="rId8"/>
    <p:sldId id="267" r:id="rId9"/>
    <p:sldId id="282" r:id="rId10"/>
    <p:sldId id="283" r:id="rId11"/>
    <p:sldId id="305" r:id="rId12"/>
    <p:sldId id="270" r:id="rId13"/>
    <p:sldId id="304" r:id="rId14"/>
    <p:sldId id="303" r:id="rId15"/>
    <p:sldId id="306" r:id="rId16"/>
    <p:sldId id="313" r:id="rId17"/>
    <p:sldId id="307" r:id="rId18"/>
    <p:sldId id="308" r:id="rId19"/>
    <p:sldId id="316" r:id="rId20"/>
    <p:sldId id="315" r:id="rId21"/>
    <p:sldId id="317" r:id="rId22"/>
    <p:sldId id="319" r:id="rId23"/>
    <p:sldId id="280" r:id="rId24"/>
    <p:sldId id="274" r:id="rId25"/>
    <p:sldId id="309" r:id="rId26"/>
    <p:sldId id="310" r:id="rId27"/>
    <p:sldId id="285" r:id="rId28"/>
    <p:sldId id="299" r:id="rId29"/>
    <p:sldId id="297" r:id="rId30"/>
    <p:sldId id="312" r:id="rId31"/>
    <p:sldId id="296" r:id="rId32"/>
    <p:sldId id="281" r:id="rId3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howGuides="1">
      <p:cViewPr varScale="1">
        <p:scale>
          <a:sx n="80" d="100"/>
          <a:sy n="80" d="100"/>
        </p:scale>
        <p:origin x="9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000666592601"/>
          <c:y val="8.1606738636564702E-2"/>
          <c:w val="0.79053850647419399"/>
          <c:h val="0.9173944986721770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2.8219086768136899E-2"/>
          <c:y val="2.8830733783202899E-2"/>
          <c:w val="0.59102416039794403"/>
          <c:h val="0.114883571712644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ru-RU"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lang="ru-RU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D8CEFA-FB84-4433-8D93-5FEF4762BC39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0BE35A-6CAB-4AA1-BAE5-9C6BBE1E6261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A01BB-1528-454C-BB3E-8B73AECCB2CB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A6587-1C8F-49AF-8039-ACC5B899DBA2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904E-F138-4D02-BB55-212B76E94D65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DE43AB-8D78-43DA-9E84-21ABD70D4145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8465F0-A310-4B25-A116-BF9D31F3FC51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7FB92-5A4C-4E55-95E6-971018099ABF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E1064-95E2-4632-8554-279CE334BD4A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B09400-787F-4816-AD8B-C754695D7A12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80291-CCD4-4852-A112-E588F699E8F0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8B54F3-8905-4D2D-B6F0-1C50AE3081A6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B43190-DB40-43DF-868A-1548B6EC7270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fld id="{DCBD904E-F138-4D02-BB55-212B76E94D65}" type="slidenum">
              <a:rPr lang="ru-RU" altLang="ru-RU"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.png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5.png"/><Relationship Id="rId7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5.png"/><Relationship Id="rId7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5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7"/>
          <p:cNvSpPr>
            <a:spLocks noGrp="1" noChangeArrowheads="1"/>
          </p:cNvSpPr>
          <p:nvPr>
            <p:ph type="title"/>
          </p:nvPr>
        </p:nvSpPr>
        <p:spPr>
          <a:xfrm>
            <a:off x="2195513" y="1916832"/>
            <a:ext cx="4824412" cy="4536504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r>
              <a:rPr lang="ru-RU" sz="2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тему: </a:t>
            </a:r>
            <a:br>
              <a:rPr lang="ru-RU" sz="2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«Моя семья»</a:t>
            </a:r>
            <a:r>
              <a:rPr lang="en-US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младшая группа</a:t>
            </a:r>
            <a:r>
              <a:rPr lang="en-US" sz="1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1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17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17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7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</a:t>
            </a:r>
            <a:br>
              <a:rPr lang="ru-RU" sz="17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7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7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7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</a:t>
            </a: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Воспитатели:</a:t>
            </a:r>
            <a:b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</a:t>
            </a:r>
            <a:r>
              <a:rPr lang="ru-RU" sz="1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Богушова</a:t>
            </a: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М.В.</a:t>
            </a:r>
            <a:b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Лычагина Ж.Н.</a:t>
            </a:r>
            <a:r>
              <a:rPr lang="en-US" sz="1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1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17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17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17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17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altLang="ru-RU" sz="2400" dirty="0" smtClean="0">
              <a:latin typeface="Monotype Corsiva" panose="03010101010201010101" pitchFamily="66" charset="0"/>
            </a:endParaRPr>
          </a:p>
        </p:txBody>
      </p:sp>
      <p:pic>
        <p:nvPicPr>
          <p:cNvPr id="2053" name="Picture 9" descr="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674813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https://1.bp.blogspot.com/-KAzABPbqvBk/XLHTOaU5j2I/AAAAAAAABnw/hhlEk5r3NoAZI867yYH7saqV3XwXOzNsQCLcBGAs/w1200-h630-p-k-no-nu/family%2B%25281%252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3861048"/>
            <a:ext cx="2914484" cy="1530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Rectangle 6"/>
          <p:cNvSpPr>
            <a:spLocks noGrp="1" noChangeArrowheads="1"/>
          </p:cNvSpPr>
          <p:nvPr>
            <p:ph type="title"/>
          </p:nvPr>
        </p:nvSpPr>
        <p:spPr>
          <a:xfrm>
            <a:off x="1835150" y="274638"/>
            <a:ext cx="5761038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Заключительный этап: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827088" y="2348880"/>
            <a:ext cx="7416800" cy="3713783"/>
          </a:xfrm>
        </p:spPr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совместных творческих работ  родителей и детей , стенгазета на тему: «Моя семья»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праздник, посвященный 8 марта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 проекта «Моя семья»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подведение итогов проекта, педсовет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endParaRPr lang="ru-RU" alt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1026" name="Picture 2" descr="E:\отчет 2024\J4j7CWpGYQ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350"/>
            <a:ext cx="7253238" cy="587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26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18864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>
          <a:xfrm>
            <a:off x="1908175" y="274638"/>
            <a:ext cx="6048375" cy="1143000"/>
          </a:xfrm>
        </p:spPr>
        <p:txBody>
          <a:bodyPr/>
          <a:lstStyle/>
          <a:p>
            <a:pPr lvl="0" eaLnBrk="1" hangingPunct="1"/>
            <a:endParaRPr lang="ru-RU" altLang="ru-RU" sz="2000" dirty="0" smtClean="0">
              <a:latin typeface="Monotype Corsiva" panose="03010101010201010101" pitchFamily="66" charset="0"/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827088" y="1700213"/>
            <a:ext cx="7416800" cy="43624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9" y="478818"/>
            <a:ext cx="3558477" cy="53283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520" y="486201"/>
            <a:ext cx="3744202" cy="5438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endParaRPr lang="ru-RU" alt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2050" name="Picture 2" descr="E:\отчет 2024\Tpqcdxb-ch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8913"/>
            <a:ext cx="7253238" cy="583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26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endParaRPr lang="ru-RU" alt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8" name="Picture 3" descr="E:\отчет 2024\cPLhyeUEZF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87" y="188913"/>
            <a:ext cx="7253238" cy="601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26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Осенние поделки</a:t>
            </a: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41" y="508682"/>
            <a:ext cx="3621086" cy="53904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80121"/>
            <a:ext cx="3671511" cy="541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0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6095"/>
            <a:ext cx="9144000" cy="689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endParaRPr lang="ru-RU" alt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62" y="680573"/>
            <a:ext cx="3727382" cy="54968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720" y="692697"/>
            <a:ext cx="3554479" cy="541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5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Зимние поделки</a:t>
            </a: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24" y="692696"/>
            <a:ext cx="7343775" cy="541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0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мама рукодельница</a:t>
            </a: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24" y="1557338"/>
            <a:ext cx="7237413" cy="446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0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4685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endParaRPr lang="ru-RU" alt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25" y="404813"/>
            <a:ext cx="7508081" cy="561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6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17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6553200" cy="1377950"/>
          </a:xfrm>
        </p:spPr>
        <p:txBody>
          <a:bodyPr/>
          <a:lstStyle/>
          <a:p>
            <a:pPr eaLnBrk="1" hangingPunct="1"/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Семейная жизнь для ребенка то же, что для нас общественная. </a:t>
            </a:r>
            <a:br>
              <a:rPr lang="ru-RU" alt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Душа его питается впечатлениями, получаемыми в семье.</a:t>
            </a:r>
            <a:br>
              <a:rPr lang="ru-RU" alt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ребенок учится одно любить, другое ненавидеть, здесь привыкает к труду или праздности, здесь первоначально сосредотачиваются его интересы, привязанности, авторитеты.</a:t>
            </a:r>
            <a:br>
              <a:rPr lang="ru-RU" alt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А. Н. Острогорский. </a:t>
            </a: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00112" y="1638300"/>
            <a:ext cx="7343775" cy="4588916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buFontTx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Актуальность проекта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младшем дошкольном возрасте у детей начинают формироваться элементарные представления о явлениях общественной жизни и нормах человеческого общения. Детям этого возраста свойственна большая эмоциональная отзывчивость, что позволяет воспитывать в них любовь, добрые чувства и отношения к окружающим людям и, прежде всего, к близким, к своей семье.  А ведь это основа из основ нравственно – патриотического воспитания, его первая и самая важная ступень. Ребёнок должен осознать себя членом семьи. Именно семья является хранителем традиций, обеспечивает преемственность поколений, сохраняет и развивает лучшие качества людей. Ознакомление детей с понятием «семья» невозможна без поддержки самой семьи.</a:t>
            </a:r>
            <a:r>
              <a:rPr lang="ru-RU" sz="18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ru-RU" sz="18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 - </a:t>
            </a:r>
            <a:r>
              <a:rPr lang="ru-RU" sz="180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18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 позволяет создать условия, в которых дети и взрослые выступают активными участниками образовательного процесса.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  <a:defRPr/>
            </a:pPr>
            <a:endParaRPr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endParaRPr lang="ru-RU" alt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04813"/>
            <a:ext cx="7360433" cy="56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8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endParaRPr lang="ru-RU" alt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404812"/>
            <a:ext cx="7037388" cy="570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5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endParaRPr lang="ru-RU" alt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572" y="404813"/>
            <a:ext cx="6840855" cy="58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96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260648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Rectangle 6"/>
          <p:cNvSpPr>
            <a:spLocks noGrp="1" noChangeArrowheads="1"/>
          </p:cNvSpPr>
          <p:nvPr>
            <p:ph type="title"/>
          </p:nvPr>
        </p:nvSpPr>
        <p:spPr>
          <a:xfrm>
            <a:off x="1835150" y="188640"/>
            <a:ext cx="5689600" cy="1228998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Изображение 1" descr="UFXoL5hnVaM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405" y="260350"/>
            <a:ext cx="3548380" cy="4604385"/>
          </a:xfrm>
          <a:prstGeom prst="rect">
            <a:avLst/>
          </a:prstGeom>
        </p:spPr>
      </p:pic>
      <p:pic>
        <p:nvPicPr>
          <p:cNvPr id="3" name="Изображение 2" descr="96-u-g5CtvQ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1035" y="1581150"/>
            <a:ext cx="3747135" cy="4124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Диаграмма 7"/>
          <p:cNvGraphicFramePr/>
          <p:nvPr/>
        </p:nvGraphicFramePr>
        <p:xfrm>
          <a:off x="971550" y="6333490"/>
          <a:ext cx="7200900" cy="7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" name="Изображение 1" descr="1KXeEHr5y-Y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405" y="260985"/>
            <a:ext cx="3621405" cy="4857115"/>
          </a:xfrm>
          <a:prstGeom prst="rect">
            <a:avLst/>
          </a:prstGeom>
        </p:spPr>
      </p:pic>
      <p:pic>
        <p:nvPicPr>
          <p:cNvPr id="4" name="Изображение 3" descr="gi0SkGWy6L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8670" y="1200785"/>
            <a:ext cx="3754755" cy="4613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>
          <a:xfrm>
            <a:off x="1763713" y="274638"/>
            <a:ext cx="6192837" cy="1143000"/>
          </a:xfrm>
        </p:spPr>
        <p:txBody>
          <a:bodyPr/>
          <a:lstStyle/>
          <a:p>
            <a:pPr eaLnBrk="1" hangingPunct="1"/>
            <a:endParaRPr lang="ru-RU" alt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6632"/>
            <a:ext cx="7416824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58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>
          <a:xfrm>
            <a:off x="1763713" y="274638"/>
            <a:ext cx="6192837" cy="1143000"/>
          </a:xfrm>
        </p:spPr>
        <p:txBody>
          <a:bodyPr/>
          <a:lstStyle/>
          <a:p>
            <a:pPr eaLnBrk="1" hangingPunct="1"/>
            <a:endParaRPr lang="ru-RU" alt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8912"/>
            <a:ext cx="7402506" cy="597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3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Rectangle 6"/>
          <p:cNvSpPr>
            <a:spLocks noGrp="1" noChangeArrowheads="1"/>
          </p:cNvSpPr>
          <p:nvPr>
            <p:ph type="title"/>
          </p:nvPr>
        </p:nvSpPr>
        <p:spPr>
          <a:xfrm>
            <a:off x="1475656" y="0"/>
            <a:ext cx="6049094" cy="162880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6632"/>
            <a:ext cx="7344816" cy="6048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endParaRPr lang="ru-RU" alt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8912"/>
            <a:ext cx="7325246" cy="594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1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Кораблик для папы</a:t>
            </a: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1026" name="Picture 2" descr="E:\отчет 2024\jWtXt0DsPD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88912"/>
            <a:ext cx="7253237" cy="596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81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проекта</a:t>
            </a: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8218" y="1524000"/>
            <a:ext cx="7343775" cy="47228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детей отсутствуют четкие представления о таких понятиях как «семья», «члены семьи». Многие дети не могут объяснить значимость семьи для человека.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еумение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строить партнерские,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доверительные отношения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своими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детьми.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Конечно, не каждый родитель в полной мере осознаёт актуальность обсуждаемой проблемы и вряд ли знаком с методами и средствами её решения. 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ru-RU" sz="18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Системно-деятельностный </a:t>
            </a:r>
            <a:r>
              <a:rPr lang="ru-RU" sz="18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предполагает использование таких форм взаимодействия взрослого и ребенка, которые обеспечивают всестороннее развитие ребенка в активной деятельности. Это игровые развивающие ситуации, проблемные ситуации, ситуации морального выбора, игры-путешествия, игры-эксперименты, творческие игры, </a:t>
            </a:r>
            <a:r>
              <a:rPr lang="ru-RU" sz="180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культурно-досуговая</a:t>
            </a:r>
            <a:r>
              <a:rPr lang="ru-RU" sz="18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деятельность. Все эти формы </a:t>
            </a:r>
            <a:r>
              <a:rPr lang="ru-RU" sz="18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применительны </a:t>
            </a:r>
            <a:r>
              <a:rPr lang="ru-RU" sz="18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к детскому саду, но и  семье. Работа с родителями должна иметь дифференцированный подход, учитывать социальный </a:t>
            </a:r>
            <a:r>
              <a:rPr lang="ru-RU" sz="18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статус, микроклимат </a:t>
            </a:r>
            <a:r>
              <a:rPr lang="ru-RU" sz="18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семьи, родительские запросы и степень заинтересованности родителей деятельностью ДОУ, повышение культуры педагогической </a:t>
            </a:r>
            <a:r>
              <a:rPr lang="ru-RU" sz="18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 </a:t>
            </a:r>
            <a:r>
              <a:rPr lang="ru-RU" sz="18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семьи. </a:t>
            </a:r>
          </a:p>
          <a:p>
            <a:pPr marL="0" indent="0" eaLnBrk="1" hangingPunct="1">
              <a:buFontTx/>
              <a:buNone/>
              <a:defRPr/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ru-RU" alt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>
          <a:xfrm>
            <a:off x="1908175" y="274638"/>
            <a:ext cx="5543550" cy="1143000"/>
          </a:xfrm>
        </p:spPr>
        <p:txBody>
          <a:bodyPr/>
          <a:lstStyle/>
          <a:p>
            <a:pPr eaLnBrk="1" hangingPunct="1"/>
            <a:endParaRPr lang="ru-RU" alt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188913"/>
            <a:ext cx="7325247" cy="597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1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endParaRPr lang="ru-RU" alt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pic>
        <p:nvPicPr>
          <p:cNvPr id="2050" name="Picture 2" descr="E:\отчет 2024\r2m9AsphLy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350"/>
            <a:ext cx="7524502" cy="584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81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СПАСИБО ЗА ВНИМАНИЕ</a:t>
            </a:r>
          </a:p>
        </p:txBody>
      </p:sp>
      <p:sp>
        <p:nvSpPr>
          <p:cNvPr id="21511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817688"/>
            <a:ext cx="7343775" cy="4230687"/>
          </a:xfrm>
        </p:spPr>
        <p:txBody>
          <a:bodyPr/>
          <a:lstStyle/>
          <a:p>
            <a:pPr marL="0" indent="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  <a:buFontTx/>
              <a:buNone/>
            </a:pPr>
            <a:endParaRPr lang="ru-RU" altLang="ru-RU" sz="1400" dirty="0" smtClean="0">
              <a:latin typeface="Calibri" panose="020F0502020204030204" pitchFamily="34" charset="0"/>
              <a:ea typeface="SimSun" pitchFamily="2" charset="-122"/>
              <a:cs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  <a:buFontTx/>
              <a:buNone/>
            </a:pPr>
            <a:endParaRPr lang="ru-RU" altLang="ru-RU" sz="2000" dirty="0" smtClean="0">
              <a:latin typeface="Calibri" panose="020F0502020204030204" pitchFamily="34" charset="0"/>
              <a:ea typeface="SimSun" pitchFamily="2" charset="-122"/>
              <a:cs typeface="Calibri" panose="020F0502020204030204" pitchFamily="34" charset="0"/>
            </a:endParaRPr>
          </a:p>
          <a:p>
            <a:pPr marL="0" indent="0" algn="ctr" eaLnBrk="1" hangingPunct="1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Семья – это труд, друг о друге забота,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Семья – это много домашней работы.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Семья – это важно! Семья – это сложно!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Но счастливо жить одному невозможно!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alt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7425" y="1888736"/>
            <a:ext cx="7184975" cy="267765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indent="450850" algn="ctr">
              <a:spcBef>
                <a:spcPct val="0"/>
              </a:spcBef>
              <a:buNone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понятие 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«семья»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 повышение роли семейных ценностей в становлении личности ребенка.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чувства привязанности и любви к своим родителям, родственникам.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881063" y="1628775"/>
            <a:ext cx="7343775" cy="4248150"/>
          </a:xfrm>
        </p:spPr>
        <p:txBody>
          <a:bodyPr/>
          <a:lstStyle/>
          <a:p>
            <a:pPr algn="just">
              <a:buNone/>
            </a:pP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представление о семье.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представление о родственных отношениях между близкими ребенку членами семьи 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(мама, папа, родные брат и сестра, дедушка, бабушка)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детей рассказывать небольшие истории из личного опыта.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Продолжать работу над развитием связной речи. Формировать умение отвечать на вопросы. 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Продолжать расширять и активизировать словарный запас детей.</a:t>
            </a:r>
          </a:p>
          <a:p>
            <a:pPr algn="just">
              <a:buNone/>
            </a:pP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добрые, нежные чувства к своим родным людям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творческие способности родителей и детей в процессе совместной деятельности.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условий для благоприятного климата взаимодействия с родителями.</a:t>
            </a:r>
          </a:p>
          <a:p>
            <a:pPr algn="just">
              <a:buNone/>
            </a:pP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 детей любовь и уважение к членам семьи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проявлять заботу о родных людях.</a:t>
            </a:r>
          </a:p>
          <a:p>
            <a:pPr marL="548640" indent="-411480" algn="just" eaLnBrk="1" fontAlgn="auto" hangingPunct="1"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 panose="05020102010507070707"/>
              <a:buChar char=""/>
              <a:defRPr/>
            </a:pPr>
            <a:endParaRPr lang="ru-RU" alt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938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17"/>
          <p:cNvSpPr>
            <a:spLocks noGrp="1" noChangeArrowheads="1"/>
          </p:cNvSpPr>
          <p:nvPr>
            <p:ph type="title"/>
          </p:nvPr>
        </p:nvSpPr>
        <p:spPr>
          <a:xfrm>
            <a:off x="1635125" y="381000"/>
            <a:ext cx="5873750" cy="1008063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проекта</a:t>
            </a: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71600" y="1700212"/>
            <a:ext cx="7343775" cy="4083676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endParaRPr lang="ru-RU" sz="2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форме:</a:t>
            </a:r>
            <a:r>
              <a:rPr lang="ru-RU" sz="24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групповой.</a:t>
            </a:r>
            <a:endParaRPr lang="ru-RU" sz="240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составу участников: </a:t>
            </a:r>
            <a:r>
              <a:rPr lang="ru-RU" sz="24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их родители</a:t>
            </a:r>
            <a:r>
              <a:rPr lang="ru-RU" sz="24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 воспитатели.</a:t>
            </a:r>
            <a:endParaRPr lang="ru-RU" sz="240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типу:</a:t>
            </a:r>
            <a:r>
              <a:rPr lang="ru-RU" sz="24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социальный,  познавательный.</a:t>
            </a:r>
            <a:endParaRPr lang="ru-RU" sz="240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длительности</a:t>
            </a: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долгосрочный.</a:t>
            </a:r>
            <a:endParaRPr lang="ru-RU" sz="240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endParaRPr lang="ru-RU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nstantia" panose="02030602050306030303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647923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1043608" y="1628774"/>
            <a:ext cx="6968158" cy="46085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/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Владеть понятием </a:t>
            </a:r>
            <a:r>
              <a:rPr lang="ru-RU" sz="1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«семья»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Иметь представление о родственных отношениях.</a:t>
            </a:r>
          </a:p>
          <a:p>
            <a:pPr algn="just"/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информацию о своей семье, профессиях родителей.</a:t>
            </a:r>
          </a:p>
          <a:p>
            <a:pPr algn="just"/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чувства гордости за свою семью и любви к её членам.</a:t>
            </a:r>
          </a:p>
          <a:p>
            <a:pPr algn="just"/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положительного эмоционального микроклимата взаимодействия с родителями.</a:t>
            </a:r>
          </a:p>
          <a:p>
            <a:pPr marL="0" indent="0" eaLnBrk="1" hangingPunct="1">
              <a:spcBef>
                <a:spcPct val="0"/>
              </a:spcBef>
            </a:pPr>
            <a:r>
              <a:rPr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Повысилась активность участия родителей в   мероприятиях детского сада.</a:t>
            </a:r>
          </a:p>
          <a:p>
            <a:pPr marL="0" indent="0" eaLnBrk="1" hangingPunct="1">
              <a:spcBef>
                <a:spcPct val="0"/>
              </a:spcBef>
            </a:pPr>
            <a:r>
              <a:rPr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Сформированы доверительные, партнёрские отношения между воспитателями, воспитанниками и их  родителями.</a:t>
            </a:r>
          </a:p>
          <a:p>
            <a:pPr marL="0" indent="0">
              <a:spcBef>
                <a:spcPct val="0"/>
              </a:spcBef>
            </a:pPr>
            <a:r>
              <a:rPr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Дети узнали больше о своей семье: о членах семьи. Проявление уважение и забот ко всем членам семьи. Умение организовывать сюжетно-ролевые игры на основе имеющихся знаний о семье. Понимание значимости семьи в жизни каждого человека.</a:t>
            </a:r>
          </a:p>
          <a:p>
            <a:pPr marL="548640" indent="-411480" eaLnBrk="1" fontAlgn="auto" hangingPunct="1">
              <a:spcBef>
                <a:spcPts val="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 panose="05020102010507070707"/>
              <a:buChar char=""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Rectangle 17"/>
          <p:cNvSpPr>
            <a:spLocks noGrp="1" noChangeArrowheads="1"/>
          </p:cNvSpPr>
          <p:nvPr>
            <p:ph type="title"/>
          </p:nvPr>
        </p:nvSpPr>
        <p:spPr>
          <a:xfrm>
            <a:off x="1770063" y="404813"/>
            <a:ext cx="5872162" cy="100806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проведения и реализации проекта: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.Подготовительный этап: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987425" y="1585913"/>
            <a:ext cx="7343775" cy="4241800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темы проекта и выбор формы для его защиты;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материалов для реализации проекта: иллюстраций, оборудования для занятий, игр и бесед с детьми; подбор дидактических, подвижных, словесных игр;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методическим материалом, литературой по данной теме;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конспектов образовательной деятельности;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с родителями;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родителей для помощи проведения данного проекта.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детей  на начальном (конечном) этапе проекта.</a:t>
            </a:r>
          </a:p>
          <a:p>
            <a:pPr marL="0" indent="0" eaLnBrk="1" hangingPunct="1">
              <a:buFontTx/>
              <a:buNone/>
              <a:defRPr/>
            </a:pPr>
            <a:endParaRPr lang="ru-RU" altLang="ru-RU" dirty="0" smtClean="0"/>
          </a:p>
          <a:p>
            <a:pPr marL="0" indent="0" eaLnBrk="1" hangingPunct="1"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 eaLnBrk="1" hangingPunct="1">
              <a:buFontTx/>
              <a:buBlip>
                <a:blip r:embed="rId6"/>
              </a:buBlip>
              <a:defRPr/>
            </a:pPr>
            <a:endParaRPr lang="ru-RU" altLang="ru-RU" dirty="0" smtClean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67544" y="3589287"/>
            <a:ext cx="828092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Rectangle 6"/>
          <p:cNvSpPr>
            <a:spLocks noGrp="1" noChangeArrowheads="1"/>
          </p:cNvSpPr>
          <p:nvPr>
            <p:ph type="title"/>
          </p:nvPr>
        </p:nvSpPr>
        <p:spPr>
          <a:xfrm>
            <a:off x="1835150" y="274638"/>
            <a:ext cx="5761038" cy="1143000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Основной этап: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827088" y="1466850"/>
            <a:ext cx="7416800" cy="4595813"/>
          </a:xfrm>
        </p:spPr>
        <p:txBody>
          <a:bodyPr/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для родителей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НОД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идактические игры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южетно-ролевые игры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деятельность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одвижные игры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альчиковые игры</a:t>
            </a:r>
          </a:p>
          <a:p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физминутки</a:t>
            </a:r>
            <a:endParaRPr lang="ru-RU" altLang="ru-RU" sz="20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451</Words>
  <Application>Microsoft Office PowerPoint</Application>
  <PresentationFormat>Экран (4:3)</PresentationFormat>
  <Paragraphs>129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SimSun</vt:lpstr>
      <vt:lpstr>Arial</vt:lpstr>
      <vt:lpstr>Calibri</vt:lpstr>
      <vt:lpstr>Constantia</vt:lpstr>
      <vt:lpstr>Monotype Corsiva</vt:lpstr>
      <vt:lpstr>Times New Roman</vt:lpstr>
      <vt:lpstr>Wingdings 2</vt:lpstr>
      <vt:lpstr>Оформление по умолчанию</vt:lpstr>
      <vt:lpstr>Проект на тему:  «Моя семья» 2 младшая группа                                                                                                            Воспитатели:                                                                    Богушова М.В.                                                                    Лычагина Ж.Н.   </vt:lpstr>
      <vt:lpstr> Семейная жизнь для ребенка то же, что для нас общественная.  Душа его питается впечатлениями, получаемыми в семье. Здесь ребенок учится одно любить, другое ненавидеть, здесь привыкает к труду или праздности, здесь первоначально сосредотачиваются его интересы, привязанности, авторитеты.                                                                                        А. Н. Острогорский. </vt:lpstr>
      <vt:lpstr> Проблема проекта</vt:lpstr>
      <vt:lpstr>Цель проекта</vt:lpstr>
      <vt:lpstr>Задачи проекта</vt:lpstr>
      <vt:lpstr>Характеристика проекта</vt:lpstr>
      <vt:lpstr>Ожидаемые результаты</vt:lpstr>
      <vt:lpstr> Этапы проведения и реализации проекта: I.Подготовительный этап: </vt:lpstr>
      <vt:lpstr> II. Основной этап: </vt:lpstr>
      <vt:lpstr>III. Заключительный этап: </vt:lpstr>
      <vt:lpstr>Презентация PowerPoint</vt:lpstr>
      <vt:lpstr>Презентация PowerPoint</vt:lpstr>
      <vt:lpstr>Презентация PowerPoint</vt:lpstr>
      <vt:lpstr>Презентация PowerPoint</vt:lpstr>
      <vt:lpstr>Осенние поделки</vt:lpstr>
      <vt:lpstr>Презентация PowerPoint</vt:lpstr>
      <vt:lpstr>Зимние поделки</vt:lpstr>
      <vt:lpstr>Моя мама рукодельница</vt:lpstr>
      <vt:lpstr>Презентация PowerPoint</vt:lpstr>
      <vt:lpstr>Презентация PowerPoint</vt:lpstr>
      <vt:lpstr>Презентация PowerPoint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Кораблик для папы</vt:lpstr>
      <vt:lpstr>Презентация PowerPoint</vt:lpstr>
      <vt:lpstr>Презентация PowerPoint</vt:lpstr>
      <vt:lpstr> СПАСИБО ЗА ВНИМАНИЕ</vt:lpstr>
    </vt:vector>
  </TitlesOfParts>
  <Company>КШИ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User</cp:lastModifiedBy>
  <cp:revision>111</cp:revision>
  <dcterms:created xsi:type="dcterms:W3CDTF">2011-07-01T11:47:00Z</dcterms:created>
  <dcterms:modified xsi:type="dcterms:W3CDTF">2024-07-15T16:41:38Z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6162E6E36B3B482BA79DCFEF445B3CA9_12</vt:lpwstr>
  </property>
  <property fmtid="{D5CDD505-2E9C-101B-9397-08002B2CF9AE}" pid="3" name="KSOProductBuildVer">
    <vt:lpwstr>1049-12.2.0.16731</vt:lpwstr>
  </property>
</Properties>
</file>