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3" r:id="rId2"/>
    <p:sldId id="265" r:id="rId3"/>
    <p:sldId id="264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374" autoAdjust="0"/>
  </p:normalViewPr>
  <p:slideViewPr>
    <p:cSldViewPr snapToGrid="0">
      <p:cViewPr varScale="1">
        <p:scale>
          <a:sx n="74" d="100"/>
          <a:sy n="74" d="100"/>
        </p:scale>
        <p:origin x="56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231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881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5252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7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3737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078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200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39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932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405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109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6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42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9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46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4DA3B-8048-4391-8249-6878F9FD543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7A834A3-FA94-492A-AA5D-D033BEC9E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363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90152"/>
            <a:ext cx="10515600" cy="11738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</a:t>
            </a:r>
            <a:r>
              <a:rPr lang="ru-RU" sz="8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  доброты                  </a:t>
            </a:r>
            <a:endParaRPr lang="ru-RU" sz="8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://8liski.detkin-club.ru/images/custom_2/_5e09a5d87cc81_5e3920cce2b78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769" y="1427659"/>
            <a:ext cx="9762186" cy="52307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1238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76" y="282389"/>
            <a:ext cx="10233211" cy="629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305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94" y="207819"/>
            <a:ext cx="5143500" cy="65407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953" y="207819"/>
            <a:ext cx="5143500" cy="654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70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384" y="115910"/>
            <a:ext cx="7366716" cy="66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43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62895" y="850005"/>
            <a:ext cx="8693240" cy="5000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00CD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Воспитать доброту можно только добром. Одна из заповедей в воспитании детей – ребенок должен быть добрым, щедрым, уметь делится с друзьями, с большой радостью отдавать, чем брать. Очень важно, чтобы ребенок как можно раньше почувствовал реальность чужого страдания и сопереживал ему, чтобы умел любить, жалеть, прощать, помогать.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64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7030A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В группе «Белочка» неделя доброты прошла под девизом: «Если вместе - это хорошо…». На примере сказок ребята познакомились с понятиями «Хорошо - плохо», «Правда – ложь», «Добро – зло», закрепляли навыки вежливого общения с окружающими, разучивали </a:t>
            </a:r>
            <a:r>
              <a:rPr lang="ru-RU" dirty="0" err="1">
                <a:solidFill>
                  <a:srgbClr val="7030A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мирилки</a:t>
            </a:r>
            <a:r>
              <a:rPr lang="ru-RU" dirty="0">
                <a:solidFill>
                  <a:srgbClr val="7030A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. Ребята рассказывали о своей семье, о том как они помогают маме и папе. Дети не только говорили о доброте, но и сами совершали добрые дела: «лечили книжки», помогали помощнику воспитателя в сервировке стола, оказывали помощь друг другу. В различных сказочных сюжетах ребята определяли положительные и отрицательные качества характера персонажей. Спасибо родителям за тёплые слова и пожелания в адрес детей и коллектива детского сада.</a:t>
            </a:r>
            <a:endParaRPr lang="ru-RU" sz="24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131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ds05.infourok.ru/uploads/ex/11ff/0003a7f6-47c22275/hello_html_m7ce798f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925" y="141668"/>
            <a:ext cx="9144000" cy="65424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4484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342" y="193183"/>
            <a:ext cx="9787942" cy="649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54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45" y="289775"/>
            <a:ext cx="5143500" cy="64072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76" y="289775"/>
            <a:ext cx="5143500" cy="640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08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24" y="180303"/>
            <a:ext cx="5143500" cy="65424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513" y="180303"/>
            <a:ext cx="5143500" cy="654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6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13" y="193964"/>
            <a:ext cx="5143500" cy="65116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687" y="193964"/>
            <a:ext cx="5143500" cy="651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38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04" y="235527"/>
            <a:ext cx="5143500" cy="64201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933" y="235527"/>
            <a:ext cx="5143500" cy="642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31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25" y="180302"/>
            <a:ext cx="5143500" cy="64909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920" y="180303"/>
            <a:ext cx="5143500" cy="649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9826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</TotalTime>
  <Words>62</Words>
  <Application>Microsoft Office PowerPoint</Application>
  <PresentationFormat>Широкоэкранный</PresentationFormat>
  <Paragraphs>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Comic Sans MS</vt:lpstr>
      <vt:lpstr>Times New Roman</vt:lpstr>
      <vt:lpstr>Wingdings 3</vt:lpstr>
      <vt:lpstr>Легкий дым</vt:lpstr>
      <vt:lpstr>                 Неделя   доброты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2020-11-24T15:56:29Z</dcterms:created>
  <dcterms:modified xsi:type="dcterms:W3CDTF">2020-11-24T16:44:06Z</dcterms:modified>
</cp:coreProperties>
</file>