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Ivan\Desktop\1582639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85720" y="0"/>
            <a:ext cx="700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«Здравствуй, зимушка – зима!»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3768" y="5929330"/>
            <a:ext cx="2000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6300192" y="5929330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Воспитатель:</a:t>
            </a:r>
          </a:p>
          <a:p>
            <a:r>
              <a:rPr lang="ru-RU" dirty="0" smtClean="0"/>
              <a:t>Лычагина Ж.Н.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6446" y="3000372"/>
            <a:ext cx="1071570" cy="1500198"/>
          </a:xfrm>
        </p:spPr>
        <p:txBody>
          <a:bodyPr>
            <a:normAutofit/>
          </a:bodyPr>
          <a:lstStyle/>
          <a:p>
            <a:endParaRPr lang="ru-RU" sz="800" dirty="0"/>
          </a:p>
        </p:txBody>
      </p:sp>
      <p:pic>
        <p:nvPicPr>
          <p:cNvPr id="4098" name="Picture 2" descr="C:\Users\Ivan\Desktop\b4ab3ffd94e36139dd1358dc270a59c35f34d014505268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4375090" cy="6392778"/>
          </a:xfrm>
          <a:prstGeom prst="rect">
            <a:avLst/>
          </a:prstGeom>
          <a:noFill/>
        </p:spPr>
      </p:pic>
      <p:pic>
        <p:nvPicPr>
          <p:cNvPr id="4099" name="Picture 3" descr="C:\Users\Ivan\Desktop\gorki-v-park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786190"/>
            <a:ext cx="4357686" cy="2857310"/>
          </a:xfrm>
          <a:prstGeom prst="rect">
            <a:avLst/>
          </a:prstGeom>
          <a:noFill/>
        </p:spPr>
      </p:pic>
      <p:pic>
        <p:nvPicPr>
          <p:cNvPr id="4100" name="Picture 4" descr="C:\Users\Ivan\Desktop\i (20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04347" y="214290"/>
            <a:ext cx="4318345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35732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Зимой люди подкармливают птиц, для этого они развешивают на деревьях кормушки.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Ivan\Desktop\i (22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387" y="2071678"/>
            <a:ext cx="4456524" cy="4071966"/>
          </a:xfrm>
          <a:prstGeom prst="rect">
            <a:avLst/>
          </a:prstGeom>
          <a:noFill/>
        </p:spPr>
      </p:pic>
      <p:pic>
        <p:nvPicPr>
          <p:cNvPr id="5125" name="Picture 5" descr="C:\Users\Ivan\Desktop\56869805_kormimptic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7" y="2071678"/>
            <a:ext cx="4286281" cy="4000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1670" y="0"/>
            <a:ext cx="4429156" cy="128586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cs typeface="Aharoni" pitchFamily="2" charset="-79"/>
              </a:rPr>
              <a:t>Скоро, скоро Новый год!</a:t>
            </a:r>
            <a:br>
              <a:rPr lang="ru-RU" sz="3200" b="1" dirty="0" smtClean="0">
                <a:cs typeface="Aharoni" pitchFamily="2" charset="-79"/>
              </a:rPr>
            </a:br>
            <a:r>
              <a:rPr lang="ru-RU" sz="3200" b="1" dirty="0" smtClean="0">
                <a:cs typeface="Aharoni" pitchFamily="2" charset="-79"/>
              </a:rPr>
              <a:t> Он подарки принесет! </a:t>
            </a:r>
            <a:endParaRPr lang="ru-RU" sz="3200" b="1" dirty="0">
              <a:cs typeface="Aharoni" pitchFamily="2" charset="-79"/>
            </a:endParaRPr>
          </a:p>
        </p:txBody>
      </p:sp>
      <p:pic>
        <p:nvPicPr>
          <p:cNvPr id="1026" name="Picture 2" descr="C:\Users\Ivan\Desktop\729283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5160" y="1428736"/>
            <a:ext cx="9209160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0"/>
            <a:ext cx="8686800" cy="63246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элементарных представлений о зиме, о зимних явлениях в живой и неживой природе, о зимних развлечениях.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Способствовать формированию элементарных представлений о явлениях природы зимой: идет снег, кружатся снежинки, становится холодно, мороз, сугробы.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Закреплять представления о зимней одежде.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Расширить знания детей о зиме, как  о времени года, зимних забавах, развлечениях.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Активизировать словарный запас детей по теме "Зима", "Зимние забавы";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Воспитывать бережное отношение к природе, умение замечать красоту зимней природы.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64291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Зимой дни становятся короче, а ночи – длиннее.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5" name="Picture 7" descr="C:\Users\Ivan\Desktop\193303669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32"/>
            <a:ext cx="9144000" cy="6000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7686700" cy="92867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деревьях нет листвы, а лежит снег.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Стоят сильные морозы.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C:\Users\Ivan\Desktop\R8TE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142984"/>
            <a:ext cx="8070877" cy="5715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858280" cy="107154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Снег – это много красивых снежинок. Они падают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с высоты на землю, крыши домов, деревья.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Ivan\Desktop\im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2984"/>
            <a:ext cx="9144025" cy="5715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64294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Снежинки – это замерзшие капельки воды.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C:\Users\Ivan\Desktop\i (1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56110"/>
            <a:ext cx="9182269" cy="59018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Сугробы –   наметенная ветром большая куча снега. 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Ivan\Desktop\dom_sneg_eli_nebo_zima_holod_2560x16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51460"/>
            <a:ext cx="9144000" cy="59065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7224" y="0"/>
            <a:ext cx="8286776" cy="142873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Зимняя одежда.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Шуба, комбинезон, теплые штаны, теплая шапка, шарф, валенки, варежки, теплый свитер.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Ivan\Desktop\i (14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857364"/>
            <a:ext cx="3384954" cy="2256636"/>
          </a:xfrm>
          <a:prstGeom prst="rect">
            <a:avLst/>
          </a:prstGeom>
          <a:noFill/>
        </p:spPr>
      </p:pic>
      <p:pic>
        <p:nvPicPr>
          <p:cNvPr id="2051" name="Picture 3" descr="C:\Users\Ivan\Desktop\i (15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68" y="3357562"/>
            <a:ext cx="1809750" cy="1809750"/>
          </a:xfrm>
          <a:prstGeom prst="rect">
            <a:avLst/>
          </a:prstGeom>
          <a:noFill/>
        </p:spPr>
      </p:pic>
      <p:pic>
        <p:nvPicPr>
          <p:cNvPr id="2052" name="Picture 4" descr="C:\Users\Ivan\Desktop\i (1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786322"/>
            <a:ext cx="2419350" cy="1809750"/>
          </a:xfrm>
          <a:prstGeom prst="rect">
            <a:avLst/>
          </a:prstGeom>
          <a:noFill/>
        </p:spPr>
      </p:pic>
      <p:pic>
        <p:nvPicPr>
          <p:cNvPr id="2053" name="Picture 5" descr="C:\Users\Ivan\Desktop\1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36" y="5072074"/>
            <a:ext cx="2000264" cy="1590210"/>
          </a:xfrm>
          <a:prstGeom prst="rect">
            <a:avLst/>
          </a:prstGeom>
          <a:noFill/>
        </p:spPr>
      </p:pic>
      <p:pic>
        <p:nvPicPr>
          <p:cNvPr id="2054" name="Picture 6" descr="C:\Users\Ivan\Desktop\i (17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1428736"/>
            <a:ext cx="2143108" cy="1809750"/>
          </a:xfrm>
          <a:prstGeom prst="rect">
            <a:avLst/>
          </a:prstGeom>
          <a:noFill/>
        </p:spPr>
      </p:pic>
      <p:pic>
        <p:nvPicPr>
          <p:cNvPr id="2055" name="Picture 7" descr="C:\Users\Ivan\Desktop\i (18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357694"/>
            <a:ext cx="2166940" cy="2166940"/>
          </a:xfrm>
          <a:prstGeom prst="rect">
            <a:avLst/>
          </a:prstGeom>
          <a:noFill/>
        </p:spPr>
      </p:pic>
      <p:pic>
        <p:nvPicPr>
          <p:cNvPr id="2056" name="Picture 8" descr="C:\Users\Ivan\Desktop\3ce96556f14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3071810"/>
            <a:ext cx="2571768" cy="1809750"/>
          </a:xfrm>
          <a:prstGeom prst="rect">
            <a:avLst/>
          </a:prstGeom>
          <a:noFill/>
        </p:spPr>
      </p:pic>
      <p:pic>
        <p:nvPicPr>
          <p:cNvPr id="2057" name="Picture 9" descr="C:\Users\Ivan\Desktop\68639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29124" y="1428736"/>
            <a:ext cx="1928826" cy="1544696"/>
          </a:xfrm>
          <a:prstGeom prst="rect">
            <a:avLst/>
          </a:prstGeom>
          <a:noFill/>
        </p:spPr>
      </p:pic>
      <p:pic>
        <p:nvPicPr>
          <p:cNvPr id="2058" name="Picture 10" descr="C:\Users\Ivan\Desktop\36430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58114" y="4357695"/>
            <a:ext cx="1957238" cy="21660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142852"/>
            <a:ext cx="4786346" cy="7143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Зимние забавы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Ivan\Desktop\Любовь Новосёлова_времена года_зима_лето_осень_зимние забавы_2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65571"/>
            <a:ext cx="3857652" cy="5089192"/>
          </a:xfrm>
          <a:prstGeom prst="rect">
            <a:avLst/>
          </a:prstGeom>
          <a:noFill/>
        </p:spPr>
      </p:pic>
      <p:pic>
        <p:nvPicPr>
          <p:cNvPr id="3077" name="Picture 5" descr="C:\Users\Ivan\Desktop\i (19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3643314"/>
            <a:ext cx="3838980" cy="3214686"/>
          </a:xfrm>
          <a:prstGeom prst="rect">
            <a:avLst/>
          </a:prstGeom>
          <a:noFill/>
        </p:spPr>
      </p:pic>
      <p:pic>
        <p:nvPicPr>
          <p:cNvPr id="3078" name="Picture 6" descr="C:\Users\Ivan\Desktop\blog_1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1071546"/>
            <a:ext cx="3747635" cy="250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183</TotalTime>
  <Words>165</Words>
  <Application>Microsoft Office PowerPoint</Application>
  <PresentationFormat>Экран (4:3)</PresentationFormat>
  <Paragraphs>24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Aharoni</vt:lpstr>
      <vt:lpstr>Calibri</vt:lpstr>
      <vt:lpstr>Constantia</vt:lpstr>
      <vt:lpstr>Times New Roman</vt:lpstr>
      <vt:lpstr>Wingdings 2</vt:lpstr>
      <vt:lpstr>Поток</vt:lpstr>
      <vt:lpstr>Презентация PowerPoint</vt:lpstr>
      <vt:lpstr>Презентация PowerPoint</vt:lpstr>
      <vt:lpstr>Зимой дни становятся короче, а ночи – длиннее.</vt:lpstr>
      <vt:lpstr>На деревьях нет листвы, а лежит снег.               Стоят сильные морозы.</vt:lpstr>
      <vt:lpstr>Снег – это много красивых снежинок. Они падают    с высоты на землю, крыши домов, деревья.</vt:lpstr>
      <vt:lpstr>Снежинки – это замерзшие капельки воды. </vt:lpstr>
      <vt:lpstr>    Сугробы –   наметенная ветром большая куча снега. </vt:lpstr>
      <vt:lpstr>                     Зимняя одежда. Шуба, комбинезон, теплые штаны, теплая шапка, шарф, валенки, варежки, теплый свитер.</vt:lpstr>
      <vt:lpstr>Зимние забавы</vt:lpstr>
      <vt:lpstr>Презентация PowerPoint</vt:lpstr>
      <vt:lpstr>Зимой люди подкармливают птиц, для этого они развешивают на деревьях кормушки.</vt:lpstr>
      <vt:lpstr>Скоро, скоро Новый год!  Он подарки принесет! 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Ivan</dc:creator>
  <cp:lastModifiedBy>User</cp:lastModifiedBy>
  <cp:revision>24</cp:revision>
  <dcterms:created xsi:type="dcterms:W3CDTF">2015-11-30T17:57:20Z</dcterms:created>
  <dcterms:modified xsi:type="dcterms:W3CDTF">2021-12-21T17:16:37Z</dcterms:modified>
</cp:coreProperties>
</file>