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26" Type="http://schemas.openxmlformats.org/officeDocument/2006/relationships/image" Target="../media/image20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5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24" Type="http://schemas.openxmlformats.org/officeDocument/2006/relationships/image" Target="../media/image18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23" Type="http://schemas.openxmlformats.org/officeDocument/2006/relationships/image" Target="../media/image17.png"/><Relationship Id="rId28" Type="http://schemas.openxmlformats.org/officeDocument/2006/relationships/image" Target="../media/image22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16.png"/><Relationship Id="rId27" Type="http://schemas.openxmlformats.org/officeDocument/2006/relationships/image" Target="../media/image2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025640" y="0"/>
            <a:ext cx="813130" cy="80048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101840" y="63550"/>
            <a:ext cx="660730" cy="66073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508240" y="2318969"/>
            <a:ext cx="1158557" cy="106456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612697" y="2423350"/>
            <a:ext cx="955801" cy="86156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166100" y="881329"/>
            <a:ext cx="912164" cy="912164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8270493" y="984758"/>
            <a:ext cx="708660" cy="710565"/>
          </a:xfrm>
          <a:custGeom>
            <a:avLst/>
            <a:gdLst/>
            <a:ahLst/>
            <a:cxnLst/>
            <a:rect l="l" t="t" r="r" b="b"/>
            <a:pathLst>
              <a:path w="708659" h="710564">
                <a:moveTo>
                  <a:pt x="308537" y="634364"/>
                </a:moveTo>
                <a:lnTo>
                  <a:pt x="262508" y="634364"/>
                </a:lnTo>
                <a:lnTo>
                  <a:pt x="256666" y="667512"/>
                </a:lnTo>
                <a:lnTo>
                  <a:pt x="253110" y="703071"/>
                </a:lnTo>
                <a:lnTo>
                  <a:pt x="253110" y="705612"/>
                </a:lnTo>
                <a:lnTo>
                  <a:pt x="272796" y="710311"/>
                </a:lnTo>
                <a:lnTo>
                  <a:pt x="272796" y="707897"/>
                </a:lnTo>
                <a:lnTo>
                  <a:pt x="288544" y="674624"/>
                </a:lnTo>
                <a:lnTo>
                  <a:pt x="299465" y="641476"/>
                </a:lnTo>
                <a:lnTo>
                  <a:pt x="312500" y="641476"/>
                </a:lnTo>
                <a:lnTo>
                  <a:pt x="308537" y="634364"/>
                </a:lnTo>
                <a:close/>
              </a:path>
              <a:path w="708659" h="710564">
                <a:moveTo>
                  <a:pt x="312500" y="641476"/>
                </a:moveTo>
                <a:lnTo>
                  <a:pt x="299465" y="641476"/>
                </a:lnTo>
                <a:lnTo>
                  <a:pt x="330453" y="691641"/>
                </a:lnTo>
                <a:lnTo>
                  <a:pt x="337692" y="686688"/>
                </a:lnTo>
                <a:lnTo>
                  <a:pt x="312500" y="641476"/>
                </a:lnTo>
                <a:close/>
              </a:path>
              <a:path w="708659" h="710564">
                <a:moveTo>
                  <a:pt x="333974" y="571372"/>
                </a:moveTo>
                <a:lnTo>
                  <a:pt x="317373" y="571372"/>
                </a:lnTo>
                <a:lnTo>
                  <a:pt x="375665" y="668019"/>
                </a:lnTo>
                <a:lnTo>
                  <a:pt x="385445" y="663066"/>
                </a:lnTo>
                <a:lnTo>
                  <a:pt x="333974" y="571372"/>
                </a:lnTo>
                <a:close/>
              </a:path>
              <a:path w="708659" h="710564">
                <a:moveTo>
                  <a:pt x="329269" y="562990"/>
                </a:moveTo>
                <a:lnTo>
                  <a:pt x="281812" y="562990"/>
                </a:lnTo>
                <a:lnTo>
                  <a:pt x="266191" y="618363"/>
                </a:lnTo>
                <a:lnTo>
                  <a:pt x="208660" y="654303"/>
                </a:lnTo>
                <a:lnTo>
                  <a:pt x="212344" y="660400"/>
                </a:lnTo>
                <a:lnTo>
                  <a:pt x="262508" y="634364"/>
                </a:lnTo>
                <a:lnTo>
                  <a:pt x="308537" y="634364"/>
                </a:lnTo>
                <a:lnTo>
                  <a:pt x="304291" y="626744"/>
                </a:lnTo>
                <a:lnTo>
                  <a:pt x="310260" y="598424"/>
                </a:lnTo>
                <a:lnTo>
                  <a:pt x="317373" y="571372"/>
                </a:lnTo>
                <a:lnTo>
                  <a:pt x="333974" y="571372"/>
                </a:lnTo>
                <a:lnTo>
                  <a:pt x="329269" y="562990"/>
                </a:lnTo>
                <a:close/>
              </a:path>
              <a:path w="708659" h="710564">
                <a:moveTo>
                  <a:pt x="477904" y="448309"/>
                </a:moveTo>
                <a:lnTo>
                  <a:pt x="380491" y="448309"/>
                </a:lnTo>
                <a:lnTo>
                  <a:pt x="389127" y="449452"/>
                </a:lnTo>
                <a:lnTo>
                  <a:pt x="400176" y="453136"/>
                </a:lnTo>
                <a:lnTo>
                  <a:pt x="422275" y="462788"/>
                </a:lnTo>
                <a:lnTo>
                  <a:pt x="445770" y="476122"/>
                </a:lnTo>
                <a:lnTo>
                  <a:pt x="470407" y="493140"/>
                </a:lnTo>
                <a:lnTo>
                  <a:pt x="474090" y="496824"/>
                </a:lnTo>
                <a:lnTo>
                  <a:pt x="482726" y="505332"/>
                </a:lnTo>
                <a:lnTo>
                  <a:pt x="485747" y="626744"/>
                </a:lnTo>
                <a:lnTo>
                  <a:pt x="485835" y="630301"/>
                </a:lnTo>
                <a:lnTo>
                  <a:pt x="485901" y="632967"/>
                </a:lnTo>
                <a:lnTo>
                  <a:pt x="496950" y="634111"/>
                </a:lnTo>
                <a:lnTo>
                  <a:pt x="497294" y="573786"/>
                </a:lnTo>
                <a:lnTo>
                  <a:pt x="497356" y="562737"/>
                </a:lnTo>
                <a:lnTo>
                  <a:pt x="497474" y="542163"/>
                </a:lnTo>
                <a:lnTo>
                  <a:pt x="497585" y="522477"/>
                </a:lnTo>
                <a:lnTo>
                  <a:pt x="551869" y="522477"/>
                </a:lnTo>
                <a:lnTo>
                  <a:pt x="542925" y="513588"/>
                </a:lnTo>
                <a:lnTo>
                  <a:pt x="521970" y="495300"/>
                </a:lnTo>
                <a:lnTo>
                  <a:pt x="636015" y="493394"/>
                </a:lnTo>
                <a:lnTo>
                  <a:pt x="636015" y="481202"/>
                </a:lnTo>
                <a:lnTo>
                  <a:pt x="504698" y="480694"/>
                </a:lnTo>
                <a:lnTo>
                  <a:pt x="497204" y="473328"/>
                </a:lnTo>
                <a:lnTo>
                  <a:pt x="491108" y="467232"/>
                </a:lnTo>
                <a:lnTo>
                  <a:pt x="477904" y="448309"/>
                </a:lnTo>
                <a:close/>
              </a:path>
              <a:path w="708659" h="710564">
                <a:moveTo>
                  <a:pt x="551869" y="522477"/>
                </a:moveTo>
                <a:lnTo>
                  <a:pt x="497585" y="522477"/>
                </a:lnTo>
                <a:lnTo>
                  <a:pt x="538226" y="562737"/>
                </a:lnTo>
                <a:lnTo>
                  <a:pt x="539790" y="626744"/>
                </a:lnTo>
                <a:lnTo>
                  <a:pt x="539876" y="630301"/>
                </a:lnTo>
                <a:lnTo>
                  <a:pt x="548512" y="631443"/>
                </a:lnTo>
                <a:lnTo>
                  <a:pt x="549401" y="573786"/>
                </a:lnTo>
                <a:lnTo>
                  <a:pt x="598839" y="573786"/>
                </a:lnTo>
                <a:lnTo>
                  <a:pt x="598551" y="573404"/>
                </a:lnTo>
                <a:lnTo>
                  <a:pt x="575055" y="545338"/>
                </a:lnTo>
                <a:lnTo>
                  <a:pt x="633856" y="544956"/>
                </a:lnTo>
                <a:lnTo>
                  <a:pt x="633856" y="535177"/>
                </a:lnTo>
                <a:lnTo>
                  <a:pt x="563879" y="534415"/>
                </a:lnTo>
                <a:lnTo>
                  <a:pt x="551869" y="522477"/>
                </a:lnTo>
                <a:close/>
              </a:path>
              <a:path w="708659" h="710564">
                <a:moveTo>
                  <a:pt x="598839" y="573786"/>
                </a:moveTo>
                <a:lnTo>
                  <a:pt x="549401" y="573786"/>
                </a:lnTo>
                <a:lnTo>
                  <a:pt x="575309" y="596900"/>
                </a:lnTo>
                <a:lnTo>
                  <a:pt x="606171" y="617601"/>
                </a:lnTo>
                <a:lnTo>
                  <a:pt x="608583" y="620013"/>
                </a:lnTo>
                <a:lnTo>
                  <a:pt x="610997" y="617601"/>
                </a:lnTo>
                <a:lnTo>
                  <a:pt x="613409" y="615061"/>
                </a:lnTo>
                <a:lnTo>
                  <a:pt x="623188" y="605154"/>
                </a:lnTo>
                <a:lnTo>
                  <a:pt x="620776" y="602741"/>
                </a:lnTo>
                <a:lnTo>
                  <a:pt x="598839" y="573786"/>
                </a:lnTo>
                <a:close/>
              </a:path>
              <a:path w="708659" h="710564">
                <a:moveTo>
                  <a:pt x="459142" y="415925"/>
                </a:moveTo>
                <a:lnTo>
                  <a:pt x="244094" y="415925"/>
                </a:lnTo>
                <a:lnTo>
                  <a:pt x="267461" y="417067"/>
                </a:lnTo>
                <a:lnTo>
                  <a:pt x="278510" y="420624"/>
                </a:lnTo>
                <a:lnTo>
                  <a:pt x="287147" y="424306"/>
                </a:lnTo>
                <a:lnTo>
                  <a:pt x="290829" y="432942"/>
                </a:lnTo>
                <a:lnTo>
                  <a:pt x="292026" y="443229"/>
                </a:lnTo>
                <a:lnTo>
                  <a:pt x="292141" y="444118"/>
                </a:lnTo>
                <a:lnTo>
                  <a:pt x="295909" y="467232"/>
                </a:lnTo>
                <a:lnTo>
                  <a:pt x="293923" y="522477"/>
                </a:lnTo>
                <a:lnTo>
                  <a:pt x="293877" y="523747"/>
                </a:lnTo>
                <a:lnTo>
                  <a:pt x="292660" y="529589"/>
                </a:lnTo>
                <a:lnTo>
                  <a:pt x="292607" y="529843"/>
                </a:lnTo>
                <a:lnTo>
                  <a:pt x="287781" y="542163"/>
                </a:lnTo>
                <a:lnTo>
                  <a:pt x="180212" y="609091"/>
                </a:lnTo>
                <a:lnTo>
                  <a:pt x="183896" y="617601"/>
                </a:lnTo>
                <a:lnTo>
                  <a:pt x="281812" y="562990"/>
                </a:lnTo>
                <a:lnTo>
                  <a:pt x="329269" y="562990"/>
                </a:lnTo>
                <a:lnTo>
                  <a:pt x="320928" y="548131"/>
                </a:lnTo>
                <a:lnTo>
                  <a:pt x="323341" y="538226"/>
                </a:lnTo>
                <a:lnTo>
                  <a:pt x="324451" y="529843"/>
                </a:lnTo>
                <a:lnTo>
                  <a:pt x="324484" y="529589"/>
                </a:lnTo>
                <a:lnTo>
                  <a:pt x="335406" y="508762"/>
                </a:lnTo>
                <a:lnTo>
                  <a:pt x="346328" y="487806"/>
                </a:lnTo>
                <a:lnTo>
                  <a:pt x="358521" y="470534"/>
                </a:lnTo>
                <a:lnTo>
                  <a:pt x="369570" y="456945"/>
                </a:lnTo>
                <a:lnTo>
                  <a:pt x="380491" y="448309"/>
                </a:lnTo>
                <a:lnTo>
                  <a:pt x="477904" y="448309"/>
                </a:lnTo>
                <a:lnTo>
                  <a:pt x="474979" y="444118"/>
                </a:lnTo>
                <a:lnTo>
                  <a:pt x="461390" y="420877"/>
                </a:lnTo>
                <a:lnTo>
                  <a:pt x="459257" y="416178"/>
                </a:lnTo>
                <a:lnTo>
                  <a:pt x="459142" y="415925"/>
                </a:lnTo>
                <a:close/>
              </a:path>
              <a:path w="708659" h="710564">
                <a:moveTo>
                  <a:pt x="166083" y="431291"/>
                </a:moveTo>
                <a:lnTo>
                  <a:pt x="148462" y="431291"/>
                </a:lnTo>
                <a:lnTo>
                  <a:pt x="93852" y="530987"/>
                </a:lnTo>
                <a:lnTo>
                  <a:pt x="103631" y="535813"/>
                </a:lnTo>
                <a:lnTo>
                  <a:pt x="166083" y="431291"/>
                </a:lnTo>
                <a:close/>
              </a:path>
              <a:path w="708659" h="710564">
                <a:moveTo>
                  <a:pt x="91115" y="451357"/>
                </a:moveTo>
                <a:lnTo>
                  <a:pt x="79882" y="451357"/>
                </a:lnTo>
                <a:lnTo>
                  <a:pt x="50673" y="503046"/>
                </a:lnTo>
                <a:lnTo>
                  <a:pt x="58038" y="507872"/>
                </a:lnTo>
                <a:lnTo>
                  <a:pt x="91115" y="451357"/>
                </a:lnTo>
                <a:close/>
              </a:path>
              <a:path w="708659" h="710564">
                <a:moveTo>
                  <a:pt x="22986" y="377951"/>
                </a:moveTo>
                <a:lnTo>
                  <a:pt x="18033" y="385444"/>
                </a:lnTo>
                <a:lnTo>
                  <a:pt x="67309" y="414527"/>
                </a:lnTo>
                <a:lnTo>
                  <a:pt x="35559" y="426974"/>
                </a:lnTo>
                <a:lnTo>
                  <a:pt x="2412" y="440689"/>
                </a:lnTo>
                <a:lnTo>
                  <a:pt x="0" y="443229"/>
                </a:lnTo>
                <a:lnTo>
                  <a:pt x="0" y="445642"/>
                </a:lnTo>
                <a:lnTo>
                  <a:pt x="3809" y="459104"/>
                </a:lnTo>
                <a:lnTo>
                  <a:pt x="5079" y="462788"/>
                </a:lnTo>
                <a:lnTo>
                  <a:pt x="8762" y="461517"/>
                </a:lnTo>
                <a:lnTo>
                  <a:pt x="44323" y="457707"/>
                </a:lnTo>
                <a:lnTo>
                  <a:pt x="79882" y="451357"/>
                </a:lnTo>
                <a:lnTo>
                  <a:pt x="91115" y="451357"/>
                </a:lnTo>
                <a:lnTo>
                  <a:pt x="93345" y="447547"/>
                </a:lnTo>
                <a:lnTo>
                  <a:pt x="122681" y="440054"/>
                </a:lnTo>
                <a:lnTo>
                  <a:pt x="148462" y="431291"/>
                </a:lnTo>
                <a:lnTo>
                  <a:pt x="166083" y="431291"/>
                </a:lnTo>
                <a:lnTo>
                  <a:pt x="217042" y="416178"/>
                </a:lnTo>
                <a:lnTo>
                  <a:pt x="459142" y="415925"/>
                </a:lnTo>
                <a:lnTo>
                  <a:pt x="456835" y="410844"/>
                </a:lnTo>
                <a:lnTo>
                  <a:pt x="83311" y="410844"/>
                </a:lnTo>
                <a:lnTo>
                  <a:pt x="22986" y="377951"/>
                </a:lnTo>
                <a:close/>
              </a:path>
              <a:path w="708659" h="710564">
                <a:moveTo>
                  <a:pt x="47244" y="331215"/>
                </a:moveTo>
                <a:lnTo>
                  <a:pt x="41148" y="339851"/>
                </a:lnTo>
                <a:lnTo>
                  <a:pt x="137159" y="395731"/>
                </a:lnTo>
                <a:lnTo>
                  <a:pt x="83311" y="410844"/>
                </a:lnTo>
                <a:lnTo>
                  <a:pt x="456835" y="410844"/>
                </a:lnTo>
                <a:lnTo>
                  <a:pt x="451357" y="398779"/>
                </a:lnTo>
                <a:lnTo>
                  <a:pt x="449352" y="390651"/>
                </a:lnTo>
                <a:lnTo>
                  <a:pt x="159257" y="390651"/>
                </a:lnTo>
                <a:lnTo>
                  <a:pt x="47244" y="331215"/>
                </a:lnTo>
                <a:close/>
              </a:path>
              <a:path w="708659" h="710564">
                <a:moveTo>
                  <a:pt x="103504" y="93979"/>
                </a:moveTo>
                <a:lnTo>
                  <a:pt x="101091" y="96519"/>
                </a:lnTo>
                <a:lnTo>
                  <a:pt x="91312" y="106299"/>
                </a:lnTo>
                <a:lnTo>
                  <a:pt x="88900" y="108838"/>
                </a:lnTo>
                <a:lnTo>
                  <a:pt x="90042" y="110108"/>
                </a:lnTo>
                <a:lnTo>
                  <a:pt x="109854" y="139445"/>
                </a:lnTo>
                <a:lnTo>
                  <a:pt x="133350" y="164972"/>
                </a:lnTo>
                <a:lnTo>
                  <a:pt x="75691" y="166624"/>
                </a:lnTo>
                <a:lnTo>
                  <a:pt x="74634" y="174497"/>
                </a:lnTo>
                <a:lnTo>
                  <a:pt x="74549" y="175132"/>
                </a:lnTo>
                <a:lnTo>
                  <a:pt x="144525" y="176021"/>
                </a:lnTo>
                <a:lnTo>
                  <a:pt x="165480" y="196722"/>
                </a:lnTo>
                <a:lnTo>
                  <a:pt x="186435" y="215011"/>
                </a:lnTo>
                <a:lnTo>
                  <a:pt x="72389" y="219328"/>
                </a:lnTo>
                <a:lnTo>
                  <a:pt x="72389" y="229234"/>
                </a:lnTo>
                <a:lnTo>
                  <a:pt x="202437" y="230886"/>
                </a:lnTo>
                <a:lnTo>
                  <a:pt x="233425" y="266318"/>
                </a:lnTo>
                <a:lnTo>
                  <a:pt x="256921" y="311530"/>
                </a:lnTo>
                <a:lnTo>
                  <a:pt x="260730" y="329945"/>
                </a:lnTo>
                <a:lnTo>
                  <a:pt x="252222" y="341121"/>
                </a:lnTo>
                <a:lnTo>
                  <a:pt x="237616" y="353440"/>
                </a:lnTo>
                <a:lnTo>
                  <a:pt x="220472" y="365759"/>
                </a:lnTo>
                <a:lnTo>
                  <a:pt x="199644" y="376936"/>
                </a:lnTo>
                <a:lnTo>
                  <a:pt x="176402" y="388112"/>
                </a:lnTo>
                <a:lnTo>
                  <a:pt x="171576" y="388112"/>
                </a:lnTo>
                <a:lnTo>
                  <a:pt x="159257" y="390651"/>
                </a:lnTo>
                <a:lnTo>
                  <a:pt x="449352" y="390651"/>
                </a:lnTo>
                <a:lnTo>
                  <a:pt x="448945" y="389000"/>
                </a:lnTo>
                <a:lnTo>
                  <a:pt x="447675" y="380364"/>
                </a:lnTo>
                <a:lnTo>
                  <a:pt x="487933" y="344550"/>
                </a:lnTo>
                <a:lnTo>
                  <a:pt x="530732" y="323468"/>
                </a:lnTo>
                <a:lnTo>
                  <a:pt x="549148" y="319658"/>
                </a:lnTo>
                <a:lnTo>
                  <a:pt x="579667" y="319658"/>
                </a:lnTo>
                <a:lnTo>
                  <a:pt x="571246" y="314578"/>
                </a:lnTo>
                <a:lnTo>
                  <a:pt x="626363" y="300863"/>
                </a:lnTo>
                <a:lnTo>
                  <a:pt x="649643" y="300863"/>
                </a:lnTo>
                <a:lnTo>
                  <a:pt x="641096" y="295782"/>
                </a:lnTo>
                <a:lnTo>
                  <a:pt x="644659" y="294386"/>
                </a:lnTo>
                <a:lnTo>
                  <a:pt x="464311" y="294386"/>
                </a:lnTo>
                <a:lnTo>
                  <a:pt x="440944" y="293369"/>
                </a:lnTo>
                <a:lnTo>
                  <a:pt x="422528" y="287274"/>
                </a:lnTo>
                <a:lnTo>
                  <a:pt x="417575" y="277494"/>
                </a:lnTo>
                <a:lnTo>
                  <a:pt x="415035" y="267715"/>
                </a:lnTo>
                <a:lnTo>
                  <a:pt x="414522" y="262763"/>
                </a:lnTo>
                <a:lnTo>
                  <a:pt x="414443" y="262000"/>
                </a:lnTo>
                <a:lnTo>
                  <a:pt x="327913" y="262000"/>
                </a:lnTo>
                <a:lnTo>
                  <a:pt x="318007" y="259714"/>
                </a:lnTo>
                <a:lnTo>
                  <a:pt x="262635" y="234187"/>
                </a:lnTo>
                <a:lnTo>
                  <a:pt x="234314" y="213487"/>
                </a:lnTo>
                <a:lnTo>
                  <a:pt x="225678" y="204977"/>
                </a:lnTo>
                <a:lnTo>
                  <a:pt x="225252" y="187832"/>
                </a:lnTo>
                <a:lnTo>
                  <a:pt x="210820" y="187832"/>
                </a:lnTo>
                <a:lnTo>
                  <a:pt x="170052" y="147574"/>
                </a:lnTo>
                <a:lnTo>
                  <a:pt x="169869" y="139445"/>
                </a:lnTo>
                <a:lnTo>
                  <a:pt x="169806" y="136651"/>
                </a:lnTo>
                <a:lnTo>
                  <a:pt x="159003" y="136651"/>
                </a:lnTo>
                <a:lnTo>
                  <a:pt x="131825" y="114680"/>
                </a:lnTo>
                <a:lnTo>
                  <a:pt x="104775" y="95250"/>
                </a:lnTo>
                <a:lnTo>
                  <a:pt x="103504" y="93979"/>
                </a:lnTo>
                <a:close/>
              </a:path>
              <a:path w="708659" h="710564">
                <a:moveTo>
                  <a:pt x="579667" y="319658"/>
                </a:moveTo>
                <a:lnTo>
                  <a:pt x="549148" y="319658"/>
                </a:lnTo>
                <a:lnTo>
                  <a:pt x="661161" y="379094"/>
                </a:lnTo>
                <a:lnTo>
                  <a:pt x="665987" y="371728"/>
                </a:lnTo>
                <a:lnTo>
                  <a:pt x="579667" y="319658"/>
                </a:lnTo>
                <a:close/>
              </a:path>
              <a:path w="708659" h="710564">
                <a:moveTo>
                  <a:pt x="649643" y="300863"/>
                </a:moveTo>
                <a:lnTo>
                  <a:pt x="626363" y="300863"/>
                </a:lnTo>
                <a:lnTo>
                  <a:pt x="685419" y="332358"/>
                </a:lnTo>
                <a:lnTo>
                  <a:pt x="690245" y="324992"/>
                </a:lnTo>
                <a:lnTo>
                  <a:pt x="649643" y="300863"/>
                </a:lnTo>
                <a:close/>
              </a:path>
              <a:path w="708659" h="710564">
                <a:moveTo>
                  <a:pt x="604774" y="174497"/>
                </a:moveTo>
                <a:lnTo>
                  <a:pt x="537845" y="286638"/>
                </a:lnTo>
                <a:lnTo>
                  <a:pt x="519556" y="292862"/>
                </a:lnTo>
                <a:lnTo>
                  <a:pt x="491235" y="294258"/>
                </a:lnTo>
                <a:lnTo>
                  <a:pt x="464311" y="294386"/>
                </a:lnTo>
                <a:lnTo>
                  <a:pt x="644659" y="294386"/>
                </a:lnTo>
                <a:lnTo>
                  <a:pt x="672846" y="283337"/>
                </a:lnTo>
                <a:lnTo>
                  <a:pt x="680183" y="280288"/>
                </a:lnTo>
                <a:lnTo>
                  <a:pt x="558673" y="280288"/>
                </a:lnTo>
                <a:lnTo>
                  <a:pt x="614482" y="179450"/>
                </a:lnTo>
                <a:lnTo>
                  <a:pt x="614810" y="179450"/>
                </a:lnTo>
                <a:lnTo>
                  <a:pt x="604774" y="174497"/>
                </a:lnTo>
                <a:close/>
              </a:path>
              <a:path w="708659" h="710564">
                <a:moveTo>
                  <a:pt x="649097" y="203707"/>
                </a:moveTo>
                <a:lnTo>
                  <a:pt x="615060" y="262763"/>
                </a:lnTo>
                <a:lnTo>
                  <a:pt x="585597" y="270382"/>
                </a:lnTo>
                <a:lnTo>
                  <a:pt x="558673" y="280288"/>
                </a:lnTo>
                <a:lnTo>
                  <a:pt x="680183" y="280288"/>
                </a:lnTo>
                <a:lnTo>
                  <a:pt x="705865" y="269620"/>
                </a:lnTo>
                <a:lnTo>
                  <a:pt x="708405" y="267207"/>
                </a:lnTo>
                <a:lnTo>
                  <a:pt x="705659" y="259079"/>
                </a:lnTo>
                <a:lnTo>
                  <a:pt x="628523" y="259079"/>
                </a:lnTo>
                <a:lnTo>
                  <a:pt x="657732" y="207390"/>
                </a:lnTo>
                <a:lnTo>
                  <a:pt x="649097" y="203707"/>
                </a:lnTo>
                <a:close/>
              </a:path>
              <a:path w="708659" h="710564">
                <a:moveTo>
                  <a:pt x="331470" y="43561"/>
                </a:moveTo>
                <a:lnTo>
                  <a:pt x="322960" y="47370"/>
                </a:lnTo>
                <a:lnTo>
                  <a:pt x="387476" y="162305"/>
                </a:lnTo>
                <a:lnTo>
                  <a:pt x="385063" y="172084"/>
                </a:lnTo>
                <a:lnTo>
                  <a:pt x="360806" y="221361"/>
                </a:lnTo>
                <a:lnTo>
                  <a:pt x="337565" y="252221"/>
                </a:lnTo>
                <a:lnTo>
                  <a:pt x="327913" y="262000"/>
                </a:lnTo>
                <a:lnTo>
                  <a:pt x="414443" y="262000"/>
                </a:lnTo>
                <a:lnTo>
                  <a:pt x="412496" y="243204"/>
                </a:lnTo>
                <a:lnTo>
                  <a:pt x="412448" y="213487"/>
                </a:lnTo>
                <a:lnTo>
                  <a:pt x="414439" y="187832"/>
                </a:lnTo>
                <a:lnTo>
                  <a:pt x="414527" y="186689"/>
                </a:lnTo>
                <a:lnTo>
                  <a:pt x="415798" y="180593"/>
                </a:lnTo>
                <a:lnTo>
                  <a:pt x="420624" y="168275"/>
                </a:lnTo>
                <a:lnTo>
                  <a:pt x="454303" y="147319"/>
                </a:lnTo>
                <a:lnTo>
                  <a:pt x="426592" y="147319"/>
                </a:lnTo>
                <a:lnTo>
                  <a:pt x="428963" y="138937"/>
                </a:lnTo>
                <a:lnTo>
                  <a:pt x="390905" y="138937"/>
                </a:lnTo>
                <a:lnTo>
                  <a:pt x="331470" y="43561"/>
                </a:lnTo>
                <a:close/>
              </a:path>
              <a:path w="708659" h="710564">
                <a:moveTo>
                  <a:pt x="702182" y="248792"/>
                </a:moveTo>
                <a:lnTo>
                  <a:pt x="699642" y="248792"/>
                </a:lnTo>
                <a:lnTo>
                  <a:pt x="664082" y="252729"/>
                </a:lnTo>
                <a:lnTo>
                  <a:pt x="628523" y="259079"/>
                </a:lnTo>
                <a:lnTo>
                  <a:pt x="705659" y="259079"/>
                </a:lnTo>
                <a:lnTo>
                  <a:pt x="702182" y="248792"/>
                </a:lnTo>
                <a:close/>
              </a:path>
              <a:path w="708659" h="710564">
                <a:moveTo>
                  <a:pt x="222507" y="77469"/>
                </a:moveTo>
                <a:lnTo>
                  <a:pt x="212598" y="77469"/>
                </a:lnTo>
                <a:lnTo>
                  <a:pt x="211231" y="162305"/>
                </a:lnTo>
                <a:lnTo>
                  <a:pt x="211161" y="166624"/>
                </a:lnTo>
                <a:lnTo>
                  <a:pt x="211034" y="174497"/>
                </a:lnTo>
                <a:lnTo>
                  <a:pt x="210936" y="180593"/>
                </a:lnTo>
                <a:lnTo>
                  <a:pt x="210820" y="187832"/>
                </a:lnTo>
                <a:lnTo>
                  <a:pt x="225252" y="187832"/>
                </a:lnTo>
                <a:lnTo>
                  <a:pt x="222661" y="83692"/>
                </a:lnTo>
                <a:lnTo>
                  <a:pt x="222573" y="80137"/>
                </a:lnTo>
                <a:lnTo>
                  <a:pt x="222507" y="77469"/>
                </a:lnTo>
                <a:close/>
              </a:path>
              <a:path w="708659" h="710564">
                <a:moveTo>
                  <a:pt x="524509" y="92709"/>
                </a:moveTo>
                <a:lnTo>
                  <a:pt x="426592" y="147319"/>
                </a:lnTo>
                <a:lnTo>
                  <a:pt x="454303" y="147319"/>
                </a:lnTo>
                <a:lnTo>
                  <a:pt x="528192" y="101345"/>
                </a:lnTo>
                <a:lnTo>
                  <a:pt x="524509" y="92709"/>
                </a:lnTo>
                <a:close/>
              </a:path>
              <a:path w="708659" h="710564">
                <a:moveTo>
                  <a:pt x="377951" y="18795"/>
                </a:moveTo>
                <a:lnTo>
                  <a:pt x="370585" y="23749"/>
                </a:lnTo>
                <a:lnTo>
                  <a:pt x="404113" y="83692"/>
                </a:lnTo>
                <a:lnTo>
                  <a:pt x="398145" y="111887"/>
                </a:lnTo>
                <a:lnTo>
                  <a:pt x="390905" y="138937"/>
                </a:lnTo>
                <a:lnTo>
                  <a:pt x="428963" y="138937"/>
                </a:lnTo>
                <a:lnTo>
                  <a:pt x="442213" y="92075"/>
                </a:lnTo>
                <a:lnTo>
                  <a:pt x="465592" y="77469"/>
                </a:lnTo>
                <a:lnTo>
                  <a:pt x="444574" y="77469"/>
                </a:lnTo>
                <a:lnTo>
                  <a:pt x="446365" y="68833"/>
                </a:lnTo>
                <a:lnTo>
                  <a:pt x="408939" y="68833"/>
                </a:lnTo>
                <a:lnTo>
                  <a:pt x="377951" y="18795"/>
                </a:lnTo>
                <a:close/>
              </a:path>
              <a:path w="708659" h="710564">
                <a:moveTo>
                  <a:pt x="168528" y="80137"/>
                </a:moveTo>
                <a:lnTo>
                  <a:pt x="161162" y="80137"/>
                </a:lnTo>
                <a:lnTo>
                  <a:pt x="159003" y="136651"/>
                </a:lnTo>
                <a:lnTo>
                  <a:pt x="169806" y="136651"/>
                </a:lnTo>
                <a:lnTo>
                  <a:pt x="168609" y="83692"/>
                </a:lnTo>
                <a:lnTo>
                  <a:pt x="168528" y="80137"/>
                </a:lnTo>
                <a:close/>
              </a:path>
              <a:path w="708659" h="710564">
                <a:moveTo>
                  <a:pt x="495934" y="49911"/>
                </a:moveTo>
                <a:lnTo>
                  <a:pt x="444149" y="77469"/>
                </a:lnTo>
                <a:lnTo>
                  <a:pt x="465592" y="77469"/>
                </a:lnTo>
                <a:lnTo>
                  <a:pt x="499745" y="56133"/>
                </a:lnTo>
                <a:lnTo>
                  <a:pt x="495934" y="49911"/>
                </a:lnTo>
                <a:close/>
              </a:path>
              <a:path w="708659" h="710564">
                <a:moveTo>
                  <a:pt x="435609" y="0"/>
                </a:moveTo>
                <a:lnTo>
                  <a:pt x="435609" y="2412"/>
                </a:lnTo>
                <a:lnTo>
                  <a:pt x="419861" y="35687"/>
                </a:lnTo>
                <a:lnTo>
                  <a:pt x="408939" y="68833"/>
                </a:lnTo>
                <a:lnTo>
                  <a:pt x="446365" y="68833"/>
                </a:lnTo>
                <a:lnTo>
                  <a:pt x="451738" y="42925"/>
                </a:lnTo>
                <a:lnTo>
                  <a:pt x="455295" y="7238"/>
                </a:lnTo>
                <a:lnTo>
                  <a:pt x="455167" y="4825"/>
                </a:lnTo>
                <a:lnTo>
                  <a:pt x="435609" y="0"/>
                </a:lnTo>
                <a:close/>
              </a:path>
            </a:pathLst>
          </a:custGeom>
          <a:solidFill>
            <a:srgbClr val="FDFFFF">
              <a:alpha val="196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216140" y="4046270"/>
            <a:ext cx="1178864" cy="123985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319708" y="4150042"/>
            <a:ext cx="975995" cy="103746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411719" y="5313620"/>
            <a:ext cx="1526921" cy="1498981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7515479" y="5416930"/>
            <a:ext cx="1325245" cy="1295400"/>
          </a:xfrm>
          <a:custGeom>
            <a:avLst/>
            <a:gdLst/>
            <a:ahLst/>
            <a:cxnLst/>
            <a:rect l="l" t="t" r="r" b="b"/>
            <a:pathLst>
              <a:path w="1325245" h="1295400">
                <a:moveTo>
                  <a:pt x="548418" y="1154836"/>
                </a:moveTo>
                <a:lnTo>
                  <a:pt x="475615" y="1154836"/>
                </a:lnTo>
                <a:lnTo>
                  <a:pt x="437006" y="1284732"/>
                </a:lnTo>
                <a:lnTo>
                  <a:pt x="469900" y="1295311"/>
                </a:lnTo>
                <a:lnTo>
                  <a:pt x="515874" y="1161694"/>
                </a:lnTo>
                <a:lnTo>
                  <a:pt x="551811" y="1161694"/>
                </a:lnTo>
                <a:lnTo>
                  <a:pt x="548418" y="1154836"/>
                </a:lnTo>
                <a:close/>
              </a:path>
              <a:path w="1325245" h="1295400">
                <a:moveTo>
                  <a:pt x="551811" y="1161694"/>
                </a:moveTo>
                <a:lnTo>
                  <a:pt x="515874" y="1161694"/>
                </a:lnTo>
                <a:lnTo>
                  <a:pt x="568960" y="1260487"/>
                </a:lnTo>
                <a:lnTo>
                  <a:pt x="594232" y="1247444"/>
                </a:lnTo>
                <a:lnTo>
                  <a:pt x="551811" y="1161694"/>
                </a:lnTo>
                <a:close/>
              </a:path>
              <a:path w="1325245" h="1295400">
                <a:moveTo>
                  <a:pt x="583651" y="1077468"/>
                </a:moveTo>
                <a:lnTo>
                  <a:pt x="545973" y="1077468"/>
                </a:lnTo>
                <a:lnTo>
                  <a:pt x="617601" y="1212545"/>
                </a:lnTo>
                <a:lnTo>
                  <a:pt x="643001" y="1199502"/>
                </a:lnTo>
                <a:lnTo>
                  <a:pt x="583651" y="1077468"/>
                </a:lnTo>
                <a:close/>
              </a:path>
              <a:path w="1325245" h="1295400">
                <a:moveTo>
                  <a:pt x="579889" y="1069733"/>
                </a:moveTo>
                <a:lnTo>
                  <a:pt x="503047" y="1069733"/>
                </a:lnTo>
                <a:lnTo>
                  <a:pt x="488823" y="1113663"/>
                </a:lnTo>
                <a:lnTo>
                  <a:pt x="371982" y="1176032"/>
                </a:lnTo>
                <a:lnTo>
                  <a:pt x="383159" y="1197787"/>
                </a:lnTo>
                <a:lnTo>
                  <a:pt x="475615" y="1154836"/>
                </a:lnTo>
                <a:lnTo>
                  <a:pt x="548418" y="1154836"/>
                </a:lnTo>
                <a:lnTo>
                  <a:pt x="531876" y="1121397"/>
                </a:lnTo>
                <a:lnTo>
                  <a:pt x="545973" y="1077468"/>
                </a:lnTo>
                <a:lnTo>
                  <a:pt x="583651" y="1077468"/>
                </a:lnTo>
                <a:lnTo>
                  <a:pt x="579889" y="1069733"/>
                </a:lnTo>
                <a:close/>
              </a:path>
              <a:path w="1325245" h="1295400">
                <a:moveTo>
                  <a:pt x="1007363" y="994651"/>
                </a:moveTo>
                <a:lnTo>
                  <a:pt x="948054" y="994651"/>
                </a:lnTo>
                <a:lnTo>
                  <a:pt x="982979" y="1027087"/>
                </a:lnTo>
                <a:lnTo>
                  <a:pt x="979054" y="1161694"/>
                </a:lnTo>
                <a:lnTo>
                  <a:pt x="979043" y="1162075"/>
                </a:lnTo>
                <a:lnTo>
                  <a:pt x="1002792" y="1163637"/>
                </a:lnTo>
                <a:lnTo>
                  <a:pt x="1009776" y="1056881"/>
                </a:lnTo>
                <a:lnTo>
                  <a:pt x="1063982" y="1056881"/>
                </a:lnTo>
                <a:lnTo>
                  <a:pt x="1037717" y="1026490"/>
                </a:lnTo>
                <a:lnTo>
                  <a:pt x="1148576" y="1026490"/>
                </a:lnTo>
                <a:lnTo>
                  <a:pt x="1150620" y="1005192"/>
                </a:lnTo>
                <a:lnTo>
                  <a:pt x="1008252" y="995807"/>
                </a:lnTo>
                <a:lnTo>
                  <a:pt x="1007363" y="994651"/>
                </a:lnTo>
                <a:close/>
              </a:path>
              <a:path w="1325245" h="1295400">
                <a:moveTo>
                  <a:pt x="1063982" y="1056881"/>
                </a:moveTo>
                <a:lnTo>
                  <a:pt x="1009776" y="1056881"/>
                </a:lnTo>
                <a:lnTo>
                  <a:pt x="1102105" y="1156169"/>
                </a:lnTo>
                <a:lnTo>
                  <a:pt x="1128268" y="1131265"/>
                </a:lnTo>
                <a:lnTo>
                  <a:pt x="1063982" y="1056881"/>
                </a:lnTo>
                <a:close/>
              </a:path>
              <a:path w="1325245" h="1295400">
                <a:moveTo>
                  <a:pt x="824987" y="782548"/>
                </a:moveTo>
                <a:lnTo>
                  <a:pt x="749680" y="782548"/>
                </a:lnTo>
                <a:lnTo>
                  <a:pt x="916686" y="960348"/>
                </a:lnTo>
                <a:lnTo>
                  <a:pt x="914122" y="1131265"/>
                </a:lnTo>
                <a:lnTo>
                  <a:pt x="914019" y="1138174"/>
                </a:lnTo>
                <a:lnTo>
                  <a:pt x="940562" y="1140625"/>
                </a:lnTo>
                <a:lnTo>
                  <a:pt x="947995" y="995807"/>
                </a:lnTo>
                <a:lnTo>
                  <a:pt x="948054" y="994651"/>
                </a:lnTo>
                <a:lnTo>
                  <a:pt x="1007363" y="994651"/>
                </a:lnTo>
                <a:lnTo>
                  <a:pt x="980440" y="959650"/>
                </a:lnTo>
                <a:lnTo>
                  <a:pt x="1132749" y="959650"/>
                </a:lnTo>
                <a:lnTo>
                  <a:pt x="1132459" y="938834"/>
                </a:lnTo>
                <a:lnTo>
                  <a:pt x="949071" y="925334"/>
                </a:lnTo>
                <a:lnTo>
                  <a:pt x="824987" y="782548"/>
                </a:lnTo>
                <a:close/>
              </a:path>
              <a:path w="1325245" h="1295400">
                <a:moveTo>
                  <a:pt x="722087" y="789838"/>
                </a:moveTo>
                <a:lnTo>
                  <a:pt x="583819" y="789838"/>
                </a:lnTo>
                <a:lnTo>
                  <a:pt x="515239" y="1022184"/>
                </a:lnTo>
                <a:lnTo>
                  <a:pt x="360299" y="1108684"/>
                </a:lnTo>
                <a:lnTo>
                  <a:pt x="370586" y="1133195"/>
                </a:lnTo>
                <a:lnTo>
                  <a:pt x="503047" y="1069733"/>
                </a:lnTo>
                <a:lnTo>
                  <a:pt x="579889" y="1069733"/>
                </a:lnTo>
                <a:lnTo>
                  <a:pt x="560959" y="1030808"/>
                </a:lnTo>
                <a:lnTo>
                  <a:pt x="638682" y="807478"/>
                </a:lnTo>
                <a:lnTo>
                  <a:pt x="656885" y="807478"/>
                </a:lnTo>
                <a:lnTo>
                  <a:pt x="653161" y="800023"/>
                </a:lnTo>
                <a:lnTo>
                  <a:pt x="681479" y="800023"/>
                </a:lnTo>
                <a:lnTo>
                  <a:pt x="696087" y="798639"/>
                </a:lnTo>
                <a:lnTo>
                  <a:pt x="716026" y="792949"/>
                </a:lnTo>
                <a:lnTo>
                  <a:pt x="722087" y="789838"/>
                </a:lnTo>
                <a:close/>
              </a:path>
              <a:path w="1325245" h="1295400">
                <a:moveTo>
                  <a:pt x="656885" y="807478"/>
                </a:moveTo>
                <a:lnTo>
                  <a:pt x="638682" y="807478"/>
                </a:lnTo>
                <a:lnTo>
                  <a:pt x="729869" y="976071"/>
                </a:lnTo>
                <a:lnTo>
                  <a:pt x="726919" y="1030808"/>
                </a:lnTo>
                <a:lnTo>
                  <a:pt x="726821" y="1032637"/>
                </a:lnTo>
                <a:lnTo>
                  <a:pt x="733214" y="1031659"/>
                </a:lnTo>
                <a:lnTo>
                  <a:pt x="733380" y="1030808"/>
                </a:lnTo>
                <a:lnTo>
                  <a:pt x="737362" y="990574"/>
                </a:lnTo>
                <a:lnTo>
                  <a:pt x="745718" y="990574"/>
                </a:lnTo>
                <a:lnTo>
                  <a:pt x="737107" y="972337"/>
                </a:lnTo>
                <a:lnTo>
                  <a:pt x="738250" y="955090"/>
                </a:lnTo>
                <a:lnTo>
                  <a:pt x="730630" y="955090"/>
                </a:lnTo>
                <a:lnTo>
                  <a:pt x="656885" y="807478"/>
                </a:lnTo>
                <a:close/>
              </a:path>
              <a:path w="1325245" h="1295400">
                <a:moveTo>
                  <a:pt x="1148576" y="1026490"/>
                </a:moveTo>
                <a:lnTo>
                  <a:pt x="1037717" y="1026490"/>
                </a:lnTo>
                <a:lnTo>
                  <a:pt x="1148079" y="1031659"/>
                </a:lnTo>
                <a:lnTo>
                  <a:pt x="1148518" y="1027087"/>
                </a:lnTo>
                <a:lnTo>
                  <a:pt x="1148576" y="1026490"/>
                </a:lnTo>
                <a:close/>
              </a:path>
              <a:path w="1325245" h="1295400">
                <a:moveTo>
                  <a:pt x="745718" y="990574"/>
                </a:moveTo>
                <a:lnTo>
                  <a:pt x="737362" y="990574"/>
                </a:lnTo>
                <a:lnTo>
                  <a:pt x="756030" y="1026845"/>
                </a:lnTo>
                <a:lnTo>
                  <a:pt x="762380" y="1025867"/>
                </a:lnTo>
                <a:lnTo>
                  <a:pt x="745718" y="990574"/>
                </a:lnTo>
                <a:close/>
              </a:path>
              <a:path w="1325245" h="1295400">
                <a:moveTo>
                  <a:pt x="1132749" y="959650"/>
                </a:moveTo>
                <a:lnTo>
                  <a:pt x="980440" y="959650"/>
                </a:lnTo>
                <a:lnTo>
                  <a:pt x="1132840" y="966177"/>
                </a:lnTo>
                <a:lnTo>
                  <a:pt x="1132749" y="959650"/>
                </a:lnTo>
                <a:close/>
              </a:path>
              <a:path w="1325245" h="1295400">
                <a:moveTo>
                  <a:pt x="749609" y="783628"/>
                </a:moveTo>
                <a:lnTo>
                  <a:pt x="734187" y="783628"/>
                </a:lnTo>
                <a:lnTo>
                  <a:pt x="730630" y="955090"/>
                </a:lnTo>
                <a:lnTo>
                  <a:pt x="738250" y="955090"/>
                </a:lnTo>
                <a:lnTo>
                  <a:pt x="749609" y="783628"/>
                </a:lnTo>
                <a:close/>
              </a:path>
              <a:path w="1325245" h="1295400">
                <a:moveTo>
                  <a:pt x="408980" y="882129"/>
                </a:moveTo>
                <a:lnTo>
                  <a:pt x="399669" y="882129"/>
                </a:lnTo>
                <a:lnTo>
                  <a:pt x="376427" y="917028"/>
                </a:lnTo>
                <a:lnTo>
                  <a:pt x="381000" y="921537"/>
                </a:lnTo>
                <a:lnTo>
                  <a:pt x="408980" y="882129"/>
                </a:lnTo>
                <a:close/>
              </a:path>
              <a:path w="1325245" h="1295400">
                <a:moveTo>
                  <a:pt x="268721" y="760895"/>
                </a:moveTo>
                <a:lnTo>
                  <a:pt x="229743" y="760895"/>
                </a:lnTo>
                <a:lnTo>
                  <a:pt x="149098" y="889431"/>
                </a:lnTo>
                <a:lnTo>
                  <a:pt x="171069" y="905611"/>
                </a:lnTo>
                <a:lnTo>
                  <a:pt x="268721" y="760895"/>
                </a:lnTo>
                <a:close/>
              </a:path>
              <a:path w="1325245" h="1295400">
                <a:moveTo>
                  <a:pt x="570472" y="704964"/>
                </a:moveTo>
                <a:lnTo>
                  <a:pt x="508126" y="704964"/>
                </a:lnTo>
                <a:lnTo>
                  <a:pt x="407797" y="866533"/>
                </a:lnTo>
                <a:lnTo>
                  <a:pt x="356107" y="895375"/>
                </a:lnTo>
                <a:lnTo>
                  <a:pt x="360679" y="899883"/>
                </a:lnTo>
                <a:lnTo>
                  <a:pt x="399669" y="882129"/>
                </a:lnTo>
                <a:lnTo>
                  <a:pt x="408980" y="882129"/>
                </a:lnTo>
                <a:lnTo>
                  <a:pt x="414274" y="874674"/>
                </a:lnTo>
                <a:lnTo>
                  <a:pt x="449147" y="857224"/>
                </a:lnTo>
                <a:lnTo>
                  <a:pt x="425830" y="857224"/>
                </a:lnTo>
                <a:lnTo>
                  <a:pt x="522859" y="715746"/>
                </a:lnTo>
                <a:lnTo>
                  <a:pt x="579058" y="715746"/>
                </a:lnTo>
                <a:lnTo>
                  <a:pt x="570472" y="704964"/>
                </a:lnTo>
                <a:close/>
              </a:path>
              <a:path w="1325245" h="1295400">
                <a:moveTo>
                  <a:pt x="177946" y="778268"/>
                </a:moveTo>
                <a:lnTo>
                  <a:pt x="142367" y="778268"/>
                </a:lnTo>
                <a:lnTo>
                  <a:pt x="82296" y="871016"/>
                </a:lnTo>
                <a:lnTo>
                  <a:pt x="104394" y="887196"/>
                </a:lnTo>
                <a:lnTo>
                  <a:pt x="177946" y="778268"/>
                </a:lnTo>
                <a:close/>
              </a:path>
              <a:path w="1325245" h="1295400">
                <a:moveTo>
                  <a:pt x="579058" y="715746"/>
                </a:moveTo>
                <a:lnTo>
                  <a:pt x="522859" y="715746"/>
                </a:lnTo>
                <a:lnTo>
                  <a:pt x="532129" y="733882"/>
                </a:lnTo>
                <a:lnTo>
                  <a:pt x="545084" y="750150"/>
                </a:lnTo>
                <a:lnTo>
                  <a:pt x="558926" y="763676"/>
                </a:lnTo>
                <a:lnTo>
                  <a:pt x="576326" y="775335"/>
                </a:lnTo>
                <a:lnTo>
                  <a:pt x="425830" y="857224"/>
                </a:lnTo>
                <a:lnTo>
                  <a:pt x="449147" y="857224"/>
                </a:lnTo>
                <a:lnTo>
                  <a:pt x="583819" y="789838"/>
                </a:lnTo>
                <a:lnTo>
                  <a:pt x="722087" y="789838"/>
                </a:lnTo>
                <a:lnTo>
                  <a:pt x="734187" y="783628"/>
                </a:lnTo>
                <a:lnTo>
                  <a:pt x="749609" y="783628"/>
                </a:lnTo>
                <a:lnTo>
                  <a:pt x="749680" y="782548"/>
                </a:lnTo>
                <a:lnTo>
                  <a:pt x="824987" y="782548"/>
                </a:lnTo>
                <a:lnTo>
                  <a:pt x="800387" y="754240"/>
                </a:lnTo>
                <a:lnTo>
                  <a:pt x="670941" y="754240"/>
                </a:lnTo>
                <a:lnTo>
                  <a:pt x="649986" y="753554"/>
                </a:lnTo>
                <a:lnTo>
                  <a:pt x="627126" y="749249"/>
                </a:lnTo>
                <a:lnTo>
                  <a:pt x="608838" y="740333"/>
                </a:lnTo>
                <a:lnTo>
                  <a:pt x="588645" y="727786"/>
                </a:lnTo>
                <a:lnTo>
                  <a:pt x="579058" y="715746"/>
                </a:lnTo>
                <a:close/>
              </a:path>
              <a:path w="1325245" h="1295400">
                <a:moveTo>
                  <a:pt x="56261" y="659765"/>
                </a:moveTo>
                <a:lnTo>
                  <a:pt x="41021" y="679081"/>
                </a:lnTo>
                <a:lnTo>
                  <a:pt x="128270" y="737387"/>
                </a:lnTo>
                <a:lnTo>
                  <a:pt x="0" y="768883"/>
                </a:lnTo>
                <a:lnTo>
                  <a:pt x="6730" y="804379"/>
                </a:lnTo>
                <a:lnTo>
                  <a:pt x="142367" y="778268"/>
                </a:lnTo>
                <a:lnTo>
                  <a:pt x="177946" y="778268"/>
                </a:lnTo>
                <a:lnTo>
                  <a:pt x="185039" y="767765"/>
                </a:lnTo>
                <a:lnTo>
                  <a:pt x="229743" y="760895"/>
                </a:lnTo>
                <a:lnTo>
                  <a:pt x="268721" y="760895"/>
                </a:lnTo>
                <a:lnTo>
                  <a:pt x="275209" y="751281"/>
                </a:lnTo>
                <a:lnTo>
                  <a:pt x="384036" y="729640"/>
                </a:lnTo>
                <a:lnTo>
                  <a:pt x="170052" y="729640"/>
                </a:lnTo>
                <a:lnTo>
                  <a:pt x="56261" y="659765"/>
                </a:lnTo>
                <a:close/>
              </a:path>
              <a:path w="1325245" h="1295400">
                <a:moveTo>
                  <a:pt x="681479" y="800023"/>
                </a:moveTo>
                <a:lnTo>
                  <a:pt x="653161" y="800023"/>
                </a:lnTo>
                <a:lnTo>
                  <a:pt x="674243" y="800709"/>
                </a:lnTo>
                <a:lnTo>
                  <a:pt x="681479" y="800023"/>
                </a:lnTo>
                <a:close/>
              </a:path>
              <a:path w="1325245" h="1295400">
                <a:moveTo>
                  <a:pt x="1009129" y="744702"/>
                </a:moveTo>
                <a:lnTo>
                  <a:pt x="792099" y="744702"/>
                </a:lnTo>
                <a:lnTo>
                  <a:pt x="983615" y="751725"/>
                </a:lnTo>
                <a:lnTo>
                  <a:pt x="1031367" y="782193"/>
                </a:lnTo>
                <a:lnTo>
                  <a:pt x="1036827" y="774839"/>
                </a:lnTo>
                <a:lnTo>
                  <a:pt x="999109" y="750633"/>
                </a:lnTo>
                <a:lnTo>
                  <a:pt x="1043499" y="750633"/>
                </a:lnTo>
                <a:lnTo>
                  <a:pt x="1042924" y="746506"/>
                </a:lnTo>
                <a:lnTo>
                  <a:pt x="1009129" y="744702"/>
                </a:lnTo>
                <a:close/>
              </a:path>
              <a:path w="1325245" h="1295400">
                <a:moveTo>
                  <a:pt x="774087" y="532892"/>
                </a:moveTo>
                <a:lnTo>
                  <a:pt x="651128" y="532892"/>
                </a:lnTo>
                <a:lnTo>
                  <a:pt x="674877" y="534454"/>
                </a:lnTo>
                <a:lnTo>
                  <a:pt x="695071" y="537883"/>
                </a:lnTo>
                <a:lnTo>
                  <a:pt x="733551" y="559333"/>
                </a:lnTo>
                <a:lnTo>
                  <a:pt x="762126" y="592759"/>
                </a:lnTo>
                <a:lnTo>
                  <a:pt x="773556" y="632752"/>
                </a:lnTo>
                <a:lnTo>
                  <a:pt x="772032" y="656475"/>
                </a:lnTo>
                <a:lnTo>
                  <a:pt x="758825" y="697649"/>
                </a:lnTo>
                <a:lnTo>
                  <a:pt x="729996" y="730796"/>
                </a:lnTo>
                <a:lnTo>
                  <a:pt x="693674" y="749427"/>
                </a:lnTo>
                <a:lnTo>
                  <a:pt x="670941" y="754240"/>
                </a:lnTo>
                <a:lnTo>
                  <a:pt x="800387" y="754240"/>
                </a:lnTo>
                <a:lnTo>
                  <a:pt x="792099" y="744702"/>
                </a:lnTo>
                <a:lnTo>
                  <a:pt x="1009129" y="744702"/>
                </a:lnTo>
                <a:lnTo>
                  <a:pt x="986281" y="743483"/>
                </a:lnTo>
                <a:lnTo>
                  <a:pt x="981105" y="740054"/>
                </a:lnTo>
                <a:lnTo>
                  <a:pt x="966216" y="740054"/>
                </a:lnTo>
                <a:lnTo>
                  <a:pt x="793750" y="730097"/>
                </a:lnTo>
                <a:lnTo>
                  <a:pt x="812546" y="690676"/>
                </a:lnTo>
                <a:lnTo>
                  <a:pt x="819095" y="656475"/>
                </a:lnTo>
                <a:lnTo>
                  <a:pt x="819216" y="652500"/>
                </a:lnTo>
                <a:lnTo>
                  <a:pt x="819276" y="650494"/>
                </a:lnTo>
                <a:lnTo>
                  <a:pt x="845916" y="650494"/>
                </a:lnTo>
                <a:lnTo>
                  <a:pt x="826516" y="637641"/>
                </a:lnTo>
                <a:lnTo>
                  <a:pt x="1055442" y="582168"/>
                </a:lnTo>
                <a:lnTo>
                  <a:pt x="814070" y="582168"/>
                </a:lnTo>
                <a:lnTo>
                  <a:pt x="820171" y="572262"/>
                </a:lnTo>
                <a:lnTo>
                  <a:pt x="802131" y="572262"/>
                </a:lnTo>
                <a:lnTo>
                  <a:pt x="792734" y="554126"/>
                </a:lnTo>
                <a:lnTo>
                  <a:pt x="779800" y="537883"/>
                </a:lnTo>
                <a:lnTo>
                  <a:pt x="774087" y="532892"/>
                </a:lnTo>
                <a:close/>
              </a:path>
              <a:path w="1325245" h="1295400">
                <a:moveTo>
                  <a:pt x="1043499" y="750633"/>
                </a:moveTo>
                <a:lnTo>
                  <a:pt x="999109" y="750633"/>
                </a:lnTo>
                <a:lnTo>
                  <a:pt x="1043813" y="752881"/>
                </a:lnTo>
                <a:lnTo>
                  <a:pt x="1043651" y="751725"/>
                </a:lnTo>
                <a:lnTo>
                  <a:pt x="1043589" y="751281"/>
                </a:lnTo>
                <a:lnTo>
                  <a:pt x="1043499" y="750633"/>
                </a:lnTo>
                <a:close/>
              </a:path>
              <a:path w="1325245" h="1295400">
                <a:moveTo>
                  <a:pt x="845916" y="650494"/>
                </a:moveTo>
                <a:lnTo>
                  <a:pt x="819276" y="650494"/>
                </a:lnTo>
                <a:lnTo>
                  <a:pt x="966216" y="740054"/>
                </a:lnTo>
                <a:lnTo>
                  <a:pt x="981105" y="740054"/>
                </a:lnTo>
                <a:lnTo>
                  <a:pt x="845916" y="650494"/>
                </a:lnTo>
                <a:close/>
              </a:path>
              <a:path w="1325245" h="1295400">
                <a:moveTo>
                  <a:pt x="107696" y="612698"/>
                </a:moveTo>
                <a:lnTo>
                  <a:pt x="94234" y="635647"/>
                </a:lnTo>
                <a:lnTo>
                  <a:pt x="213741" y="716394"/>
                </a:lnTo>
                <a:lnTo>
                  <a:pt x="170052" y="729640"/>
                </a:lnTo>
                <a:lnTo>
                  <a:pt x="384036" y="729640"/>
                </a:lnTo>
                <a:lnTo>
                  <a:pt x="498994" y="706780"/>
                </a:lnTo>
                <a:lnTo>
                  <a:pt x="259206" y="706780"/>
                </a:lnTo>
                <a:lnTo>
                  <a:pt x="107696" y="612698"/>
                </a:lnTo>
                <a:close/>
              </a:path>
              <a:path w="1325245" h="1295400">
                <a:moveTo>
                  <a:pt x="281940" y="532371"/>
                </a:moveTo>
                <a:lnTo>
                  <a:pt x="282067" y="541489"/>
                </a:lnTo>
                <a:lnTo>
                  <a:pt x="338581" y="544525"/>
                </a:lnTo>
                <a:lnTo>
                  <a:pt x="495680" y="649478"/>
                </a:lnTo>
                <a:lnTo>
                  <a:pt x="259206" y="706780"/>
                </a:lnTo>
                <a:lnTo>
                  <a:pt x="498994" y="706780"/>
                </a:lnTo>
                <a:lnTo>
                  <a:pt x="508126" y="704964"/>
                </a:lnTo>
                <a:lnTo>
                  <a:pt x="570472" y="704964"/>
                </a:lnTo>
                <a:lnTo>
                  <a:pt x="562737" y="695248"/>
                </a:lnTo>
                <a:lnTo>
                  <a:pt x="554227" y="674370"/>
                </a:lnTo>
                <a:lnTo>
                  <a:pt x="552196" y="652500"/>
                </a:lnTo>
                <a:lnTo>
                  <a:pt x="552646" y="637641"/>
                </a:lnTo>
                <a:lnTo>
                  <a:pt x="505789" y="637641"/>
                </a:lnTo>
                <a:lnTo>
                  <a:pt x="356743" y="544322"/>
                </a:lnTo>
                <a:lnTo>
                  <a:pt x="611125" y="544322"/>
                </a:lnTo>
                <a:lnTo>
                  <a:pt x="620396" y="540562"/>
                </a:lnTo>
                <a:lnTo>
                  <a:pt x="533653" y="540562"/>
                </a:lnTo>
                <a:lnTo>
                  <a:pt x="341249" y="536282"/>
                </a:lnTo>
                <a:lnTo>
                  <a:pt x="337269" y="533742"/>
                </a:lnTo>
                <a:lnTo>
                  <a:pt x="323850" y="533742"/>
                </a:lnTo>
                <a:lnTo>
                  <a:pt x="281940" y="532371"/>
                </a:lnTo>
                <a:close/>
              </a:path>
              <a:path w="1325245" h="1295400">
                <a:moveTo>
                  <a:pt x="1127838" y="580339"/>
                </a:moveTo>
                <a:lnTo>
                  <a:pt x="1062990" y="580339"/>
                </a:lnTo>
                <a:lnTo>
                  <a:pt x="1215263" y="671677"/>
                </a:lnTo>
                <a:lnTo>
                  <a:pt x="1231519" y="649617"/>
                </a:lnTo>
                <a:lnTo>
                  <a:pt x="1127838" y="580339"/>
                </a:lnTo>
                <a:close/>
              </a:path>
              <a:path w="1325245" h="1295400">
                <a:moveTo>
                  <a:pt x="611170" y="544322"/>
                </a:moveTo>
                <a:lnTo>
                  <a:pt x="356743" y="544322"/>
                </a:lnTo>
                <a:lnTo>
                  <a:pt x="531114" y="557911"/>
                </a:lnTo>
                <a:lnTo>
                  <a:pt x="519429" y="575360"/>
                </a:lnTo>
                <a:lnTo>
                  <a:pt x="513334" y="594575"/>
                </a:lnTo>
                <a:lnTo>
                  <a:pt x="506222" y="616534"/>
                </a:lnTo>
                <a:lnTo>
                  <a:pt x="505867" y="628230"/>
                </a:lnTo>
                <a:lnTo>
                  <a:pt x="505768" y="631532"/>
                </a:lnTo>
                <a:lnTo>
                  <a:pt x="505643" y="635647"/>
                </a:lnTo>
                <a:lnTo>
                  <a:pt x="505583" y="637641"/>
                </a:lnTo>
                <a:lnTo>
                  <a:pt x="552646" y="637641"/>
                </a:lnTo>
                <a:lnTo>
                  <a:pt x="566166" y="590346"/>
                </a:lnTo>
                <a:lnTo>
                  <a:pt x="592201" y="556323"/>
                </a:lnTo>
                <a:lnTo>
                  <a:pt x="611170" y="544322"/>
                </a:lnTo>
                <a:close/>
              </a:path>
              <a:path w="1325245" h="1295400">
                <a:moveTo>
                  <a:pt x="1206849" y="558368"/>
                </a:moveTo>
                <a:lnTo>
                  <a:pt x="1154811" y="558368"/>
                </a:lnTo>
                <a:lnTo>
                  <a:pt x="1268602" y="628230"/>
                </a:lnTo>
                <a:lnTo>
                  <a:pt x="1281176" y="608037"/>
                </a:lnTo>
                <a:lnTo>
                  <a:pt x="1206849" y="558368"/>
                </a:lnTo>
                <a:close/>
              </a:path>
              <a:path w="1325245" h="1295400">
                <a:moveTo>
                  <a:pt x="1153795" y="382397"/>
                </a:moveTo>
                <a:lnTo>
                  <a:pt x="1049654" y="536727"/>
                </a:lnTo>
                <a:lnTo>
                  <a:pt x="814070" y="582168"/>
                </a:lnTo>
                <a:lnTo>
                  <a:pt x="1055442" y="582168"/>
                </a:lnTo>
                <a:lnTo>
                  <a:pt x="1062990" y="580339"/>
                </a:lnTo>
                <a:lnTo>
                  <a:pt x="1127838" y="580339"/>
                </a:lnTo>
                <a:lnTo>
                  <a:pt x="1109345" y="567982"/>
                </a:lnTo>
                <a:lnTo>
                  <a:pt x="1154811" y="558368"/>
                </a:lnTo>
                <a:lnTo>
                  <a:pt x="1206849" y="558368"/>
                </a:lnTo>
                <a:lnTo>
                  <a:pt x="1193927" y="549732"/>
                </a:lnTo>
                <a:lnTo>
                  <a:pt x="1290704" y="527100"/>
                </a:lnTo>
                <a:lnTo>
                  <a:pt x="1095121" y="527100"/>
                </a:lnTo>
                <a:lnTo>
                  <a:pt x="1175766" y="398564"/>
                </a:lnTo>
                <a:lnTo>
                  <a:pt x="1153795" y="382397"/>
                </a:lnTo>
                <a:close/>
              </a:path>
              <a:path w="1325245" h="1295400">
                <a:moveTo>
                  <a:pt x="909007" y="428040"/>
                </a:moveTo>
                <a:lnTo>
                  <a:pt x="899922" y="428040"/>
                </a:lnTo>
                <a:lnTo>
                  <a:pt x="802131" y="572262"/>
                </a:lnTo>
                <a:lnTo>
                  <a:pt x="820171" y="572262"/>
                </a:lnTo>
                <a:lnTo>
                  <a:pt x="909007" y="428040"/>
                </a:lnTo>
                <a:close/>
              </a:path>
              <a:path w="1325245" h="1295400">
                <a:moveTo>
                  <a:pt x="173990" y="255460"/>
                </a:moveTo>
                <a:lnTo>
                  <a:pt x="174371" y="282816"/>
                </a:lnTo>
                <a:lnTo>
                  <a:pt x="313944" y="291312"/>
                </a:lnTo>
                <a:lnTo>
                  <a:pt x="345313" y="325615"/>
                </a:lnTo>
                <a:lnTo>
                  <a:pt x="191678" y="325615"/>
                </a:lnTo>
                <a:lnTo>
                  <a:pt x="189611" y="348297"/>
                </a:lnTo>
                <a:lnTo>
                  <a:pt x="375793" y="362661"/>
                </a:lnTo>
                <a:lnTo>
                  <a:pt x="533653" y="540562"/>
                </a:lnTo>
                <a:lnTo>
                  <a:pt x="620396" y="540562"/>
                </a:lnTo>
                <a:lnTo>
                  <a:pt x="632078" y="535825"/>
                </a:lnTo>
                <a:lnTo>
                  <a:pt x="651128" y="532892"/>
                </a:lnTo>
                <a:lnTo>
                  <a:pt x="774087" y="532892"/>
                </a:lnTo>
                <a:lnTo>
                  <a:pt x="763270" y="523455"/>
                </a:lnTo>
                <a:lnTo>
                  <a:pt x="745744" y="511784"/>
                </a:lnTo>
                <a:lnTo>
                  <a:pt x="759024" y="504571"/>
                </a:lnTo>
                <a:lnTo>
                  <a:pt x="572516" y="504571"/>
                </a:lnTo>
                <a:lnTo>
                  <a:pt x="405511" y="326783"/>
                </a:lnTo>
                <a:lnTo>
                  <a:pt x="405546" y="325615"/>
                </a:lnTo>
                <a:lnTo>
                  <a:pt x="345313" y="325615"/>
                </a:lnTo>
                <a:lnTo>
                  <a:pt x="192024" y="321830"/>
                </a:lnTo>
                <a:lnTo>
                  <a:pt x="405660" y="321830"/>
                </a:lnTo>
                <a:lnTo>
                  <a:pt x="406545" y="292481"/>
                </a:lnTo>
                <a:lnTo>
                  <a:pt x="374142" y="292481"/>
                </a:lnTo>
                <a:lnTo>
                  <a:pt x="341884" y="260921"/>
                </a:lnTo>
                <a:lnTo>
                  <a:pt x="341946" y="258775"/>
                </a:lnTo>
                <a:lnTo>
                  <a:pt x="288036" y="258775"/>
                </a:lnTo>
                <a:lnTo>
                  <a:pt x="173990" y="255460"/>
                </a:lnTo>
                <a:close/>
              </a:path>
              <a:path w="1325245" h="1295400">
                <a:moveTo>
                  <a:pt x="293497" y="505802"/>
                </a:moveTo>
                <a:lnTo>
                  <a:pt x="288925" y="510413"/>
                </a:lnTo>
                <a:lnTo>
                  <a:pt x="323850" y="533742"/>
                </a:lnTo>
                <a:lnTo>
                  <a:pt x="337269" y="533742"/>
                </a:lnTo>
                <a:lnTo>
                  <a:pt x="293497" y="505802"/>
                </a:lnTo>
                <a:close/>
              </a:path>
              <a:path w="1325245" h="1295400">
                <a:moveTo>
                  <a:pt x="1220470" y="400812"/>
                </a:moveTo>
                <a:lnTo>
                  <a:pt x="1140714" y="517486"/>
                </a:lnTo>
                <a:lnTo>
                  <a:pt x="1095121" y="527100"/>
                </a:lnTo>
                <a:lnTo>
                  <a:pt x="1290704" y="527100"/>
                </a:lnTo>
                <a:lnTo>
                  <a:pt x="1324864" y="519112"/>
                </a:lnTo>
                <a:lnTo>
                  <a:pt x="1323086" y="509739"/>
                </a:lnTo>
                <a:lnTo>
                  <a:pt x="1182497" y="509739"/>
                </a:lnTo>
                <a:lnTo>
                  <a:pt x="1239901" y="416102"/>
                </a:lnTo>
                <a:lnTo>
                  <a:pt x="1220470" y="400812"/>
                </a:lnTo>
                <a:close/>
              </a:path>
              <a:path w="1325245" h="1295400">
                <a:moveTo>
                  <a:pt x="1318132" y="483628"/>
                </a:moveTo>
                <a:lnTo>
                  <a:pt x="1182497" y="509739"/>
                </a:lnTo>
                <a:lnTo>
                  <a:pt x="1323086" y="509739"/>
                </a:lnTo>
                <a:lnTo>
                  <a:pt x="1318132" y="483628"/>
                </a:lnTo>
                <a:close/>
              </a:path>
              <a:path w="1325245" h="1295400">
                <a:moveTo>
                  <a:pt x="566166" y="260273"/>
                </a:moveTo>
                <a:lnTo>
                  <a:pt x="559816" y="261264"/>
                </a:lnTo>
                <a:lnTo>
                  <a:pt x="585851" y="312039"/>
                </a:lnTo>
                <a:lnTo>
                  <a:pt x="572530" y="504367"/>
                </a:lnTo>
                <a:lnTo>
                  <a:pt x="572516" y="504571"/>
                </a:lnTo>
                <a:lnTo>
                  <a:pt x="759024" y="504571"/>
                </a:lnTo>
                <a:lnTo>
                  <a:pt x="759398" y="504367"/>
                </a:lnTo>
                <a:lnTo>
                  <a:pt x="590676" y="504367"/>
                </a:lnTo>
                <a:lnTo>
                  <a:pt x="595122" y="330174"/>
                </a:lnTo>
                <a:lnTo>
                  <a:pt x="604858" y="330174"/>
                </a:lnTo>
                <a:lnTo>
                  <a:pt x="595049" y="312039"/>
                </a:lnTo>
                <a:lnTo>
                  <a:pt x="595059" y="297434"/>
                </a:lnTo>
                <a:lnTo>
                  <a:pt x="587501" y="297434"/>
                </a:lnTo>
                <a:lnTo>
                  <a:pt x="566166" y="260273"/>
                </a:lnTo>
                <a:close/>
              </a:path>
              <a:path w="1325245" h="1295400">
                <a:moveTo>
                  <a:pt x="647953" y="486422"/>
                </a:moveTo>
                <a:lnTo>
                  <a:pt x="628776" y="489369"/>
                </a:lnTo>
                <a:lnTo>
                  <a:pt x="608838" y="495058"/>
                </a:lnTo>
                <a:lnTo>
                  <a:pt x="590676" y="504367"/>
                </a:lnTo>
                <a:lnTo>
                  <a:pt x="759398" y="504367"/>
                </a:lnTo>
                <a:lnTo>
                  <a:pt x="772445" y="497281"/>
                </a:lnTo>
                <a:lnTo>
                  <a:pt x="738377" y="497281"/>
                </a:lnTo>
                <a:lnTo>
                  <a:pt x="741384" y="487108"/>
                </a:lnTo>
                <a:lnTo>
                  <a:pt x="668909" y="487108"/>
                </a:lnTo>
                <a:lnTo>
                  <a:pt x="647953" y="486422"/>
                </a:lnTo>
                <a:close/>
              </a:path>
              <a:path w="1325245" h="1295400">
                <a:moveTo>
                  <a:pt x="941070" y="365582"/>
                </a:moveTo>
                <a:lnTo>
                  <a:pt x="910717" y="413334"/>
                </a:lnTo>
                <a:lnTo>
                  <a:pt x="738377" y="497281"/>
                </a:lnTo>
                <a:lnTo>
                  <a:pt x="772445" y="497281"/>
                </a:lnTo>
                <a:lnTo>
                  <a:pt x="899922" y="428040"/>
                </a:lnTo>
                <a:lnTo>
                  <a:pt x="909007" y="428040"/>
                </a:lnTo>
                <a:lnTo>
                  <a:pt x="915289" y="417842"/>
                </a:lnTo>
                <a:lnTo>
                  <a:pt x="938586" y="405879"/>
                </a:lnTo>
                <a:lnTo>
                  <a:pt x="925195" y="405879"/>
                </a:lnTo>
                <a:lnTo>
                  <a:pt x="946657" y="367347"/>
                </a:lnTo>
                <a:lnTo>
                  <a:pt x="941070" y="365582"/>
                </a:lnTo>
                <a:close/>
              </a:path>
              <a:path w="1325245" h="1295400">
                <a:moveTo>
                  <a:pt x="604858" y="330174"/>
                </a:moveTo>
                <a:lnTo>
                  <a:pt x="595122" y="330174"/>
                </a:lnTo>
                <a:lnTo>
                  <a:pt x="668909" y="487108"/>
                </a:lnTo>
                <a:lnTo>
                  <a:pt x="741384" y="487108"/>
                </a:lnTo>
                <a:lnTo>
                  <a:pt x="743328" y="480529"/>
                </a:lnTo>
                <a:lnTo>
                  <a:pt x="686180" y="480529"/>
                </a:lnTo>
                <a:lnTo>
                  <a:pt x="604858" y="330174"/>
                </a:lnTo>
                <a:close/>
              </a:path>
              <a:path w="1325245" h="1295400">
                <a:moveTo>
                  <a:pt x="704469" y="74549"/>
                </a:moveTo>
                <a:lnTo>
                  <a:pt x="681863" y="88519"/>
                </a:lnTo>
                <a:lnTo>
                  <a:pt x="762126" y="253568"/>
                </a:lnTo>
                <a:lnTo>
                  <a:pt x="686180" y="480529"/>
                </a:lnTo>
                <a:lnTo>
                  <a:pt x="743328" y="480529"/>
                </a:lnTo>
                <a:lnTo>
                  <a:pt x="807847" y="262191"/>
                </a:lnTo>
                <a:lnTo>
                  <a:pt x="890925" y="218262"/>
                </a:lnTo>
                <a:lnTo>
                  <a:pt x="821944" y="218262"/>
                </a:lnTo>
                <a:lnTo>
                  <a:pt x="824426" y="210527"/>
                </a:lnTo>
                <a:lnTo>
                  <a:pt x="778891" y="210527"/>
                </a:lnTo>
                <a:lnTo>
                  <a:pt x="704469" y="74549"/>
                </a:lnTo>
                <a:close/>
              </a:path>
              <a:path w="1325245" h="1295400">
                <a:moveTo>
                  <a:pt x="961390" y="387248"/>
                </a:moveTo>
                <a:lnTo>
                  <a:pt x="925195" y="405879"/>
                </a:lnTo>
                <a:lnTo>
                  <a:pt x="938586" y="405879"/>
                </a:lnTo>
                <a:lnTo>
                  <a:pt x="966089" y="391756"/>
                </a:lnTo>
                <a:lnTo>
                  <a:pt x="961390" y="387248"/>
                </a:lnTo>
                <a:close/>
              </a:path>
              <a:path w="1325245" h="1295400">
                <a:moveTo>
                  <a:pt x="589788" y="252730"/>
                </a:moveTo>
                <a:lnTo>
                  <a:pt x="587501" y="297434"/>
                </a:lnTo>
                <a:lnTo>
                  <a:pt x="595059" y="297434"/>
                </a:lnTo>
                <a:lnTo>
                  <a:pt x="595123" y="282816"/>
                </a:lnTo>
                <a:lnTo>
                  <a:pt x="595249" y="254495"/>
                </a:lnTo>
                <a:lnTo>
                  <a:pt x="589788" y="252730"/>
                </a:lnTo>
                <a:close/>
              </a:path>
              <a:path w="1325245" h="1295400">
                <a:moveTo>
                  <a:pt x="384301" y="147447"/>
                </a:moveTo>
                <a:lnTo>
                  <a:pt x="374223" y="291312"/>
                </a:lnTo>
                <a:lnTo>
                  <a:pt x="374142" y="292481"/>
                </a:lnTo>
                <a:lnTo>
                  <a:pt x="406545" y="292481"/>
                </a:lnTo>
                <a:lnTo>
                  <a:pt x="410638" y="156718"/>
                </a:lnTo>
                <a:lnTo>
                  <a:pt x="410722" y="153924"/>
                </a:lnTo>
                <a:lnTo>
                  <a:pt x="410845" y="149860"/>
                </a:lnTo>
                <a:lnTo>
                  <a:pt x="384301" y="147447"/>
                </a:lnTo>
                <a:close/>
              </a:path>
              <a:path w="1325245" h="1295400">
                <a:moveTo>
                  <a:pt x="222757" y="131826"/>
                </a:moveTo>
                <a:lnTo>
                  <a:pt x="196596" y="156718"/>
                </a:lnTo>
                <a:lnTo>
                  <a:pt x="288036" y="258775"/>
                </a:lnTo>
                <a:lnTo>
                  <a:pt x="341946" y="258775"/>
                </a:lnTo>
                <a:lnTo>
                  <a:pt x="342859" y="227495"/>
                </a:lnTo>
                <a:lnTo>
                  <a:pt x="313181" y="227495"/>
                </a:lnTo>
                <a:lnTo>
                  <a:pt x="222757" y="131826"/>
                </a:lnTo>
                <a:close/>
              </a:path>
              <a:path w="1325245" h="1295400">
                <a:moveTo>
                  <a:pt x="319404" y="123444"/>
                </a:moveTo>
                <a:lnTo>
                  <a:pt x="313181" y="227495"/>
                </a:lnTo>
                <a:lnTo>
                  <a:pt x="342859" y="227495"/>
                </a:lnTo>
                <a:lnTo>
                  <a:pt x="345557" y="135001"/>
                </a:lnTo>
                <a:lnTo>
                  <a:pt x="345650" y="131826"/>
                </a:lnTo>
                <a:lnTo>
                  <a:pt x="345758" y="128143"/>
                </a:lnTo>
                <a:lnTo>
                  <a:pt x="345821" y="125984"/>
                </a:lnTo>
                <a:lnTo>
                  <a:pt x="319404" y="123444"/>
                </a:lnTo>
                <a:close/>
              </a:path>
              <a:path w="1325245" h="1295400">
                <a:moveTo>
                  <a:pt x="951611" y="153924"/>
                </a:moveTo>
                <a:lnTo>
                  <a:pt x="821944" y="218262"/>
                </a:lnTo>
                <a:lnTo>
                  <a:pt x="890925" y="218262"/>
                </a:lnTo>
                <a:lnTo>
                  <a:pt x="964565" y="179324"/>
                </a:lnTo>
                <a:lnTo>
                  <a:pt x="951611" y="153924"/>
                </a:lnTo>
                <a:close/>
              </a:path>
              <a:path w="1325245" h="1295400">
                <a:moveTo>
                  <a:pt x="752348" y="29337"/>
                </a:moveTo>
                <a:lnTo>
                  <a:pt x="730630" y="40513"/>
                </a:lnTo>
                <a:lnTo>
                  <a:pt x="793115" y="166624"/>
                </a:lnTo>
                <a:lnTo>
                  <a:pt x="778891" y="210527"/>
                </a:lnTo>
                <a:lnTo>
                  <a:pt x="824426" y="210527"/>
                </a:lnTo>
                <a:lnTo>
                  <a:pt x="836041" y="174345"/>
                </a:lnTo>
                <a:lnTo>
                  <a:pt x="909792" y="135001"/>
                </a:lnTo>
                <a:lnTo>
                  <a:pt x="845566" y="135001"/>
                </a:lnTo>
                <a:lnTo>
                  <a:pt x="847604" y="128143"/>
                </a:lnTo>
                <a:lnTo>
                  <a:pt x="805434" y="128143"/>
                </a:lnTo>
                <a:lnTo>
                  <a:pt x="752348" y="29337"/>
                </a:lnTo>
                <a:close/>
              </a:path>
              <a:path w="1325245" h="1295400">
                <a:moveTo>
                  <a:pt x="939926" y="86614"/>
                </a:moveTo>
                <a:lnTo>
                  <a:pt x="845566" y="135001"/>
                </a:lnTo>
                <a:lnTo>
                  <a:pt x="909792" y="135001"/>
                </a:lnTo>
                <a:lnTo>
                  <a:pt x="952880" y="112014"/>
                </a:lnTo>
                <a:lnTo>
                  <a:pt x="939926" y="86614"/>
                </a:lnTo>
                <a:close/>
              </a:path>
              <a:path w="1325245" h="1295400">
                <a:moveTo>
                  <a:pt x="849629" y="0"/>
                </a:moveTo>
                <a:lnTo>
                  <a:pt x="805434" y="128143"/>
                </a:lnTo>
                <a:lnTo>
                  <a:pt x="847604" y="128143"/>
                </a:lnTo>
                <a:lnTo>
                  <a:pt x="882523" y="10668"/>
                </a:lnTo>
                <a:lnTo>
                  <a:pt x="849629" y="0"/>
                </a:lnTo>
                <a:close/>
              </a:path>
            </a:pathLst>
          </a:custGeom>
          <a:solidFill>
            <a:srgbClr val="FDFFFF">
              <a:alpha val="196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830059" y="1838998"/>
            <a:ext cx="912164" cy="914742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6933438" y="1943100"/>
            <a:ext cx="708660" cy="710565"/>
          </a:xfrm>
          <a:custGeom>
            <a:avLst/>
            <a:gdLst/>
            <a:ahLst/>
            <a:cxnLst/>
            <a:rect l="l" t="t" r="r" b="b"/>
            <a:pathLst>
              <a:path w="708659" h="710564">
                <a:moveTo>
                  <a:pt x="308537" y="634364"/>
                </a:moveTo>
                <a:lnTo>
                  <a:pt x="262508" y="634364"/>
                </a:lnTo>
                <a:lnTo>
                  <a:pt x="256666" y="667512"/>
                </a:lnTo>
                <a:lnTo>
                  <a:pt x="253110" y="703199"/>
                </a:lnTo>
                <a:lnTo>
                  <a:pt x="253110" y="705612"/>
                </a:lnTo>
                <a:lnTo>
                  <a:pt x="272795" y="710438"/>
                </a:lnTo>
                <a:lnTo>
                  <a:pt x="272795" y="707898"/>
                </a:lnTo>
                <a:lnTo>
                  <a:pt x="288543" y="674751"/>
                </a:lnTo>
                <a:lnTo>
                  <a:pt x="299465" y="641476"/>
                </a:lnTo>
                <a:lnTo>
                  <a:pt x="312500" y="641476"/>
                </a:lnTo>
                <a:lnTo>
                  <a:pt x="308537" y="634364"/>
                </a:lnTo>
                <a:close/>
              </a:path>
              <a:path w="708659" h="710564">
                <a:moveTo>
                  <a:pt x="312500" y="641476"/>
                </a:moveTo>
                <a:lnTo>
                  <a:pt x="299465" y="641476"/>
                </a:lnTo>
                <a:lnTo>
                  <a:pt x="330453" y="691641"/>
                </a:lnTo>
                <a:lnTo>
                  <a:pt x="337692" y="686688"/>
                </a:lnTo>
                <a:lnTo>
                  <a:pt x="312500" y="641476"/>
                </a:lnTo>
                <a:close/>
              </a:path>
              <a:path w="708659" h="710564">
                <a:moveTo>
                  <a:pt x="334046" y="571500"/>
                </a:moveTo>
                <a:lnTo>
                  <a:pt x="317372" y="571500"/>
                </a:lnTo>
                <a:lnTo>
                  <a:pt x="375665" y="668020"/>
                </a:lnTo>
                <a:lnTo>
                  <a:pt x="385444" y="663066"/>
                </a:lnTo>
                <a:lnTo>
                  <a:pt x="334046" y="571500"/>
                </a:lnTo>
                <a:close/>
              </a:path>
              <a:path w="708659" h="710564">
                <a:moveTo>
                  <a:pt x="329341" y="563117"/>
                </a:moveTo>
                <a:lnTo>
                  <a:pt x="281812" y="563117"/>
                </a:lnTo>
                <a:lnTo>
                  <a:pt x="266191" y="618363"/>
                </a:lnTo>
                <a:lnTo>
                  <a:pt x="208660" y="654303"/>
                </a:lnTo>
                <a:lnTo>
                  <a:pt x="212343" y="660400"/>
                </a:lnTo>
                <a:lnTo>
                  <a:pt x="262508" y="634364"/>
                </a:lnTo>
                <a:lnTo>
                  <a:pt x="308537" y="634364"/>
                </a:lnTo>
                <a:lnTo>
                  <a:pt x="304291" y="626745"/>
                </a:lnTo>
                <a:lnTo>
                  <a:pt x="310260" y="598551"/>
                </a:lnTo>
                <a:lnTo>
                  <a:pt x="317372" y="571500"/>
                </a:lnTo>
                <a:lnTo>
                  <a:pt x="334046" y="571500"/>
                </a:lnTo>
                <a:lnTo>
                  <a:pt x="329341" y="563117"/>
                </a:lnTo>
                <a:close/>
              </a:path>
              <a:path w="708659" h="710564">
                <a:moveTo>
                  <a:pt x="477888" y="448310"/>
                </a:moveTo>
                <a:lnTo>
                  <a:pt x="380491" y="448310"/>
                </a:lnTo>
                <a:lnTo>
                  <a:pt x="389127" y="449579"/>
                </a:lnTo>
                <a:lnTo>
                  <a:pt x="400176" y="453136"/>
                </a:lnTo>
                <a:lnTo>
                  <a:pt x="445769" y="476250"/>
                </a:lnTo>
                <a:lnTo>
                  <a:pt x="482726" y="505460"/>
                </a:lnTo>
                <a:lnTo>
                  <a:pt x="485744" y="626745"/>
                </a:lnTo>
                <a:lnTo>
                  <a:pt x="485832" y="630301"/>
                </a:lnTo>
                <a:lnTo>
                  <a:pt x="485901" y="633095"/>
                </a:lnTo>
                <a:lnTo>
                  <a:pt x="498178" y="634364"/>
                </a:lnTo>
                <a:lnTo>
                  <a:pt x="496950" y="634364"/>
                </a:lnTo>
                <a:lnTo>
                  <a:pt x="497294" y="573786"/>
                </a:lnTo>
                <a:lnTo>
                  <a:pt x="497357" y="562737"/>
                </a:lnTo>
                <a:lnTo>
                  <a:pt x="497474" y="542163"/>
                </a:lnTo>
                <a:lnTo>
                  <a:pt x="497585" y="522477"/>
                </a:lnTo>
                <a:lnTo>
                  <a:pt x="551795" y="522477"/>
                </a:lnTo>
                <a:lnTo>
                  <a:pt x="542925" y="513714"/>
                </a:lnTo>
                <a:lnTo>
                  <a:pt x="521969" y="495426"/>
                </a:lnTo>
                <a:lnTo>
                  <a:pt x="636015" y="493522"/>
                </a:lnTo>
                <a:lnTo>
                  <a:pt x="636015" y="481202"/>
                </a:lnTo>
                <a:lnTo>
                  <a:pt x="504697" y="480695"/>
                </a:lnTo>
                <a:lnTo>
                  <a:pt x="497204" y="473455"/>
                </a:lnTo>
                <a:lnTo>
                  <a:pt x="491108" y="467360"/>
                </a:lnTo>
                <a:lnTo>
                  <a:pt x="477888" y="448310"/>
                </a:lnTo>
                <a:close/>
              </a:path>
              <a:path w="708659" h="710564">
                <a:moveTo>
                  <a:pt x="551795" y="522477"/>
                </a:moveTo>
                <a:lnTo>
                  <a:pt x="497585" y="522477"/>
                </a:lnTo>
                <a:lnTo>
                  <a:pt x="538352" y="562737"/>
                </a:lnTo>
                <a:lnTo>
                  <a:pt x="539796" y="626745"/>
                </a:lnTo>
                <a:lnTo>
                  <a:pt x="539876" y="630301"/>
                </a:lnTo>
                <a:lnTo>
                  <a:pt x="548512" y="631444"/>
                </a:lnTo>
                <a:lnTo>
                  <a:pt x="549401" y="573786"/>
                </a:lnTo>
                <a:lnTo>
                  <a:pt x="598744" y="573786"/>
                </a:lnTo>
                <a:lnTo>
                  <a:pt x="598551" y="573532"/>
                </a:lnTo>
                <a:lnTo>
                  <a:pt x="575055" y="545338"/>
                </a:lnTo>
                <a:lnTo>
                  <a:pt x="633856" y="545084"/>
                </a:lnTo>
                <a:lnTo>
                  <a:pt x="633856" y="535177"/>
                </a:lnTo>
                <a:lnTo>
                  <a:pt x="563879" y="534415"/>
                </a:lnTo>
                <a:lnTo>
                  <a:pt x="551795" y="522477"/>
                </a:lnTo>
                <a:close/>
              </a:path>
              <a:path w="708659" h="710564">
                <a:moveTo>
                  <a:pt x="598744" y="573786"/>
                </a:moveTo>
                <a:lnTo>
                  <a:pt x="549401" y="573786"/>
                </a:lnTo>
                <a:lnTo>
                  <a:pt x="575309" y="596900"/>
                </a:lnTo>
                <a:lnTo>
                  <a:pt x="606170" y="617601"/>
                </a:lnTo>
                <a:lnTo>
                  <a:pt x="608583" y="620013"/>
                </a:lnTo>
                <a:lnTo>
                  <a:pt x="610996" y="617601"/>
                </a:lnTo>
                <a:lnTo>
                  <a:pt x="613409" y="615061"/>
                </a:lnTo>
                <a:lnTo>
                  <a:pt x="623188" y="605282"/>
                </a:lnTo>
                <a:lnTo>
                  <a:pt x="620776" y="602741"/>
                </a:lnTo>
                <a:lnTo>
                  <a:pt x="598744" y="573786"/>
                </a:lnTo>
                <a:close/>
              </a:path>
              <a:path w="708659" h="710564">
                <a:moveTo>
                  <a:pt x="459257" y="416178"/>
                </a:moveTo>
                <a:lnTo>
                  <a:pt x="247014" y="416178"/>
                </a:lnTo>
                <a:lnTo>
                  <a:pt x="267461" y="417067"/>
                </a:lnTo>
                <a:lnTo>
                  <a:pt x="276605" y="420115"/>
                </a:lnTo>
                <a:lnTo>
                  <a:pt x="278819" y="420877"/>
                </a:lnTo>
                <a:lnTo>
                  <a:pt x="287146" y="424307"/>
                </a:lnTo>
                <a:lnTo>
                  <a:pt x="290829" y="432942"/>
                </a:lnTo>
                <a:lnTo>
                  <a:pt x="292012" y="443229"/>
                </a:lnTo>
                <a:lnTo>
                  <a:pt x="292120" y="444119"/>
                </a:lnTo>
                <a:lnTo>
                  <a:pt x="295181" y="462788"/>
                </a:lnTo>
                <a:lnTo>
                  <a:pt x="295905" y="467360"/>
                </a:lnTo>
                <a:lnTo>
                  <a:pt x="293923" y="522477"/>
                </a:lnTo>
                <a:lnTo>
                  <a:pt x="293877" y="523748"/>
                </a:lnTo>
                <a:lnTo>
                  <a:pt x="292634" y="529716"/>
                </a:lnTo>
                <a:lnTo>
                  <a:pt x="292607" y="529844"/>
                </a:lnTo>
                <a:lnTo>
                  <a:pt x="287781" y="542163"/>
                </a:lnTo>
                <a:lnTo>
                  <a:pt x="180212" y="609091"/>
                </a:lnTo>
                <a:lnTo>
                  <a:pt x="183895" y="617601"/>
                </a:lnTo>
                <a:lnTo>
                  <a:pt x="281812" y="563117"/>
                </a:lnTo>
                <a:lnTo>
                  <a:pt x="329341" y="563117"/>
                </a:lnTo>
                <a:lnTo>
                  <a:pt x="320928" y="548132"/>
                </a:lnTo>
                <a:lnTo>
                  <a:pt x="323341" y="538226"/>
                </a:lnTo>
                <a:lnTo>
                  <a:pt x="324467" y="529844"/>
                </a:lnTo>
                <a:lnTo>
                  <a:pt x="324484" y="529716"/>
                </a:lnTo>
                <a:lnTo>
                  <a:pt x="346328" y="487807"/>
                </a:lnTo>
                <a:lnTo>
                  <a:pt x="358520" y="470535"/>
                </a:lnTo>
                <a:lnTo>
                  <a:pt x="369569" y="456946"/>
                </a:lnTo>
                <a:lnTo>
                  <a:pt x="380491" y="448310"/>
                </a:lnTo>
                <a:lnTo>
                  <a:pt x="477888" y="448310"/>
                </a:lnTo>
                <a:lnTo>
                  <a:pt x="474979" y="444119"/>
                </a:lnTo>
                <a:lnTo>
                  <a:pt x="461390" y="420877"/>
                </a:lnTo>
                <a:lnTo>
                  <a:pt x="459257" y="416178"/>
                </a:lnTo>
                <a:close/>
              </a:path>
              <a:path w="708659" h="710564">
                <a:moveTo>
                  <a:pt x="166088" y="431291"/>
                </a:moveTo>
                <a:lnTo>
                  <a:pt x="148462" y="431291"/>
                </a:lnTo>
                <a:lnTo>
                  <a:pt x="93852" y="530987"/>
                </a:lnTo>
                <a:lnTo>
                  <a:pt x="103631" y="535939"/>
                </a:lnTo>
                <a:lnTo>
                  <a:pt x="166088" y="431291"/>
                </a:lnTo>
                <a:close/>
              </a:path>
              <a:path w="708659" h="710564">
                <a:moveTo>
                  <a:pt x="91115" y="451358"/>
                </a:moveTo>
                <a:lnTo>
                  <a:pt x="79882" y="451358"/>
                </a:lnTo>
                <a:lnTo>
                  <a:pt x="50672" y="503047"/>
                </a:lnTo>
                <a:lnTo>
                  <a:pt x="58038" y="507873"/>
                </a:lnTo>
                <a:lnTo>
                  <a:pt x="91115" y="451358"/>
                </a:lnTo>
                <a:close/>
              </a:path>
              <a:path w="708659" h="710564">
                <a:moveTo>
                  <a:pt x="22986" y="378078"/>
                </a:moveTo>
                <a:lnTo>
                  <a:pt x="18033" y="385445"/>
                </a:lnTo>
                <a:lnTo>
                  <a:pt x="67309" y="414654"/>
                </a:lnTo>
                <a:lnTo>
                  <a:pt x="35559" y="427100"/>
                </a:lnTo>
                <a:lnTo>
                  <a:pt x="2412" y="440816"/>
                </a:lnTo>
                <a:lnTo>
                  <a:pt x="0" y="443229"/>
                </a:lnTo>
                <a:lnTo>
                  <a:pt x="0" y="445642"/>
                </a:lnTo>
                <a:lnTo>
                  <a:pt x="3809" y="459104"/>
                </a:lnTo>
                <a:lnTo>
                  <a:pt x="5079" y="462788"/>
                </a:lnTo>
                <a:lnTo>
                  <a:pt x="8762" y="461645"/>
                </a:lnTo>
                <a:lnTo>
                  <a:pt x="44322" y="457708"/>
                </a:lnTo>
                <a:lnTo>
                  <a:pt x="79882" y="451358"/>
                </a:lnTo>
                <a:lnTo>
                  <a:pt x="91115" y="451358"/>
                </a:lnTo>
                <a:lnTo>
                  <a:pt x="93344" y="447548"/>
                </a:lnTo>
                <a:lnTo>
                  <a:pt x="122681" y="440054"/>
                </a:lnTo>
                <a:lnTo>
                  <a:pt x="148462" y="431291"/>
                </a:lnTo>
                <a:lnTo>
                  <a:pt x="166088" y="431291"/>
                </a:lnTo>
                <a:lnTo>
                  <a:pt x="170560" y="423799"/>
                </a:lnTo>
                <a:lnTo>
                  <a:pt x="188848" y="417575"/>
                </a:lnTo>
                <a:lnTo>
                  <a:pt x="217042" y="416178"/>
                </a:lnTo>
                <a:lnTo>
                  <a:pt x="459257" y="416178"/>
                </a:lnTo>
                <a:lnTo>
                  <a:pt x="456835" y="410845"/>
                </a:lnTo>
                <a:lnTo>
                  <a:pt x="83311" y="410845"/>
                </a:lnTo>
                <a:lnTo>
                  <a:pt x="22986" y="378078"/>
                </a:lnTo>
                <a:close/>
              </a:path>
              <a:path w="708659" h="710564">
                <a:moveTo>
                  <a:pt x="47243" y="331215"/>
                </a:moveTo>
                <a:lnTo>
                  <a:pt x="41147" y="339851"/>
                </a:lnTo>
                <a:lnTo>
                  <a:pt x="137159" y="395732"/>
                </a:lnTo>
                <a:lnTo>
                  <a:pt x="83311" y="410845"/>
                </a:lnTo>
                <a:lnTo>
                  <a:pt x="456835" y="410845"/>
                </a:lnTo>
                <a:lnTo>
                  <a:pt x="451357" y="398779"/>
                </a:lnTo>
                <a:lnTo>
                  <a:pt x="449383" y="390778"/>
                </a:lnTo>
                <a:lnTo>
                  <a:pt x="159257" y="390778"/>
                </a:lnTo>
                <a:lnTo>
                  <a:pt x="47243" y="331215"/>
                </a:lnTo>
                <a:close/>
              </a:path>
              <a:path w="708659" h="710564">
                <a:moveTo>
                  <a:pt x="103504" y="94107"/>
                </a:moveTo>
                <a:lnTo>
                  <a:pt x="101091" y="96520"/>
                </a:lnTo>
                <a:lnTo>
                  <a:pt x="91312" y="106425"/>
                </a:lnTo>
                <a:lnTo>
                  <a:pt x="88900" y="108838"/>
                </a:lnTo>
                <a:lnTo>
                  <a:pt x="90042" y="110109"/>
                </a:lnTo>
                <a:lnTo>
                  <a:pt x="109854" y="139446"/>
                </a:lnTo>
                <a:lnTo>
                  <a:pt x="133350" y="165100"/>
                </a:lnTo>
                <a:lnTo>
                  <a:pt x="75691" y="166624"/>
                </a:lnTo>
                <a:lnTo>
                  <a:pt x="74649" y="174498"/>
                </a:lnTo>
                <a:lnTo>
                  <a:pt x="74548" y="175260"/>
                </a:lnTo>
                <a:lnTo>
                  <a:pt x="144525" y="176022"/>
                </a:lnTo>
                <a:lnTo>
                  <a:pt x="165480" y="196723"/>
                </a:lnTo>
                <a:lnTo>
                  <a:pt x="186435" y="215011"/>
                </a:lnTo>
                <a:lnTo>
                  <a:pt x="72389" y="219455"/>
                </a:lnTo>
                <a:lnTo>
                  <a:pt x="72389" y="229235"/>
                </a:lnTo>
                <a:lnTo>
                  <a:pt x="202564" y="230886"/>
                </a:lnTo>
                <a:lnTo>
                  <a:pt x="233425" y="266319"/>
                </a:lnTo>
                <a:lnTo>
                  <a:pt x="256920" y="311658"/>
                </a:lnTo>
                <a:lnTo>
                  <a:pt x="260730" y="329946"/>
                </a:lnTo>
                <a:lnTo>
                  <a:pt x="252221" y="341122"/>
                </a:lnTo>
                <a:lnTo>
                  <a:pt x="237616" y="353440"/>
                </a:lnTo>
                <a:lnTo>
                  <a:pt x="220471" y="365887"/>
                </a:lnTo>
                <a:lnTo>
                  <a:pt x="199643" y="377063"/>
                </a:lnTo>
                <a:lnTo>
                  <a:pt x="176402" y="388238"/>
                </a:lnTo>
                <a:lnTo>
                  <a:pt x="171576" y="388238"/>
                </a:lnTo>
                <a:lnTo>
                  <a:pt x="159257" y="390778"/>
                </a:lnTo>
                <a:lnTo>
                  <a:pt x="449383" y="390778"/>
                </a:lnTo>
                <a:lnTo>
                  <a:pt x="448944" y="389000"/>
                </a:lnTo>
                <a:lnTo>
                  <a:pt x="447675" y="380491"/>
                </a:lnTo>
                <a:lnTo>
                  <a:pt x="487933" y="344677"/>
                </a:lnTo>
                <a:lnTo>
                  <a:pt x="530732" y="323469"/>
                </a:lnTo>
                <a:lnTo>
                  <a:pt x="549147" y="319659"/>
                </a:lnTo>
                <a:lnTo>
                  <a:pt x="579456" y="319659"/>
                </a:lnTo>
                <a:lnTo>
                  <a:pt x="571245" y="314705"/>
                </a:lnTo>
                <a:lnTo>
                  <a:pt x="626363" y="300863"/>
                </a:lnTo>
                <a:lnTo>
                  <a:pt x="649466" y="300863"/>
                </a:lnTo>
                <a:lnTo>
                  <a:pt x="641095" y="295910"/>
                </a:lnTo>
                <a:lnTo>
                  <a:pt x="644944" y="294386"/>
                </a:lnTo>
                <a:lnTo>
                  <a:pt x="464311" y="294386"/>
                </a:lnTo>
                <a:lnTo>
                  <a:pt x="440943" y="293370"/>
                </a:lnTo>
                <a:lnTo>
                  <a:pt x="422528" y="287274"/>
                </a:lnTo>
                <a:lnTo>
                  <a:pt x="417575" y="277495"/>
                </a:lnTo>
                <a:lnTo>
                  <a:pt x="415035" y="267715"/>
                </a:lnTo>
                <a:lnTo>
                  <a:pt x="414535" y="262889"/>
                </a:lnTo>
                <a:lnTo>
                  <a:pt x="414456" y="262127"/>
                </a:lnTo>
                <a:lnTo>
                  <a:pt x="327913" y="262127"/>
                </a:lnTo>
                <a:lnTo>
                  <a:pt x="308228" y="257301"/>
                </a:lnTo>
                <a:lnTo>
                  <a:pt x="286003" y="247650"/>
                </a:lnTo>
                <a:lnTo>
                  <a:pt x="262635" y="234314"/>
                </a:lnTo>
                <a:lnTo>
                  <a:pt x="236854" y="218439"/>
                </a:lnTo>
                <a:lnTo>
                  <a:pt x="234314" y="213613"/>
                </a:lnTo>
                <a:lnTo>
                  <a:pt x="225678" y="204977"/>
                </a:lnTo>
                <a:lnTo>
                  <a:pt x="225255" y="187960"/>
                </a:lnTo>
                <a:lnTo>
                  <a:pt x="210819" y="187960"/>
                </a:lnTo>
                <a:lnTo>
                  <a:pt x="170052" y="147700"/>
                </a:lnTo>
                <a:lnTo>
                  <a:pt x="169866" y="139446"/>
                </a:lnTo>
                <a:lnTo>
                  <a:pt x="169803" y="136651"/>
                </a:lnTo>
                <a:lnTo>
                  <a:pt x="159003" y="136651"/>
                </a:lnTo>
                <a:lnTo>
                  <a:pt x="131825" y="114808"/>
                </a:lnTo>
                <a:lnTo>
                  <a:pt x="104775" y="95250"/>
                </a:lnTo>
                <a:lnTo>
                  <a:pt x="103504" y="94107"/>
                </a:lnTo>
                <a:close/>
              </a:path>
              <a:path w="708659" h="710564">
                <a:moveTo>
                  <a:pt x="579456" y="319659"/>
                </a:moveTo>
                <a:lnTo>
                  <a:pt x="549147" y="319659"/>
                </a:lnTo>
                <a:lnTo>
                  <a:pt x="661161" y="379222"/>
                </a:lnTo>
                <a:lnTo>
                  <a:pt x="665987" y="371855"/>
                </a:lnTo>
                <a:lnTo>
                  <a:pt x="579456" y="319659"/>
                </a:lnTo>
                <a:close/>
              </a:path>
              <a:path w="708659" h="710564">
                <a:moveTo>
                  <a:pt x="649466" y="300863"/>
                </a:moveTo>
                <a:lnTo>
                  <a:pt x="626363" y="300863"/>
                </a:lnTo>
                <a:lnTo>
                  <a:pt x="685418" y="332359"/>
                </a:lnTo>
                <a:lnTo>
                  <a:pt x="690244" y="324992"/>
                </a:lnTo>
                <a:lnTo>
                  <a:pt x="649466" y="300863"/>
                </a:lnTo>
                <a:close/>
              </a:path>
              <a:path w="708659" h="710564">
                <a:moveTo>
                  <a:pt x="604773" y="174498"/>
                </a:moveTo>
                <a:lnTo>
                  <a:pt x="537844" y="286638"/>
                </a:lnTo>
                <a:lnTo>
                  <a:pt x="519556" y="292862"/>
                </a:lnTo>
                <a:lnTo>
                  <a:pt x="488661" y="294386"/>
                </a:lnTo>
                <a:lnTo>
                  <a:pt x="644944" y="294386"/>
                </a:lnTo>
                <a:lnTo>
                  <a:pt x="672845" y="283337"/>
                </a:lnTo>
                <a:lnTo>
                  <a:pt x="679971" y="280415"/>
                </a:lnTo>
                <a:lnTo>
                  <a:pt x="558672" y="280415"/>
                </a:lnTo>
                <a:lnTo>
                  <a:pt x="614482" y="179577"/>
                </a:lnTo>
                <a:lnTo>
                  <a:pt x="614803" y="179577"/>
                </a:lnTo>
                <a:lnTo>
                  <a:pt x="604773" y="174498"/>
                </a:lnTo>
                <a:close/>
              </a:path>
              <a:path w="708659" h="710564">
                <a:moveTo>
                  <a:pt x="649096" y="203708"/>
                </a:moveTo>
                <a:lnTo>
                  <a:pt x="615060" y="262889"/>
                </a:lnTo>
                <a:lnTo>
                  <a:pt x="585596" y="270383"/>
                </a:lnTo>
                <a:lnTo>
                  <a:pt x="558672" y="280415"/>
                </a:lnTo>
                <a:lnTo>
                  <a:pt x="679971" y="280415"/>
                </a:lnTo>
                <a:lnTo>
                  <a:pt x="705992" y="269748"/>
                </a:lnTo>
                <a:lnTo>
                  <a:pt x="708405" y="267208"/>
                </a:lnTo>
                <a:lnTo>
                  <a:pt x="705659" y="259079"/>
                </a:lnTo>
                <a:lnTo>
                  <a:pt x="628522" y="259079"/>
                </a:lnTo>
                <a:lnTo>
                  <a:pt x="657732" y="207390"/>
                </a:lnTo>
                <a:lnTo>
                  <a:pt x="649096" y="203708"/>
                </a:lnTo>
                <a:close/>
              </a:path>
              <a:path w="708659" h="710564">
                <a:moveTo>
                  <a:pt x="331469" y="43561"/>
                </a:moveTo>
                <a:lnTo>
                  <a:pt x="322960" y="47371"/>
                </a:lnTo>
                <a:lnTo>
                  <a:pt x="387476" y="162305"/>
                </a:lnTo>
                <a:lnTo>
                  <a:pt x="385063" y="172212"/>
                </a:lnTo>
                <a:lnTo>
                  <a:pt x="360806" y="221361"/>
                </a:lnTo>
                <a:lnTo>
                  <a:pt x="337692" y="252222"/>
                </a:lnTo>
                <a:lnTo>
                  <a:pt x="327913" y="262127"/>
                </a:lnTo>
                <a:lnTo>
                  <a:pt x="414456" y="262127"/>
                </a:lnTo>
                <a:lnTo>
                  <a:pt x="412495" y="243204"/>
                </a:lnTo>
                <a:lnTo>
                  <a:pt x="412439" y="213613"/>
                </a:lnTo>
                <a:lnTo>
                  <a:pt x="414429" y="187960"/>
                </a:lnTo>
                <a:lnTo>
                  <a:pt x="414527" y="186689"/>
                </a:lnTo>
                <a:lnTo>
                  <a:pt x="415797" y="180594"/>
                </a:lnTo>
                <a:lnTo>
                  <a:pt x="420623" y="168275"/>
                </a:lnTo>
                <a:lnTo>
                  <a:pt x="454303" y="147320"/>
                </a:lnTo>
                <a:lnTo>
                  <a:pt x="426592" y="147320"/>
                </a:lnTo>
                <a:lnTo>
                  <a:pt x="428963" y="138937"/>
                </a:lnTo>
                <a:lnTo>
                  <a:pt x="390905" y="138937"/>
                </a:lnTo>
                <a:lnTo>
                  <a:pt x="331469" y="43561"/>
                </a:lnTo>
                <a:close/>
              </a:path>
              <a:path w="708659" h="710564">
                <a:moveTo>
                  <a:pt x="702182" y="248792"/>
                </a:moveTo>
                <a:lnTo>
                  <a:pt x="699642" y="248920"/>
                </a:lnTo>
                <a:lnTo>
                  <a:pt x="664082" y="252729"/>
                </a:lnTo>
                <a:lnTo>
                  <a:pt x="628522" y="259079"/>
                </a:lnTo>
                <a:lnTo>
                  <a:pt x="705659" y="259079"/>
                </a:lnTo>
                <a:lnTo>
                  <a:pt x="702225" y="248920"/>
                </a:lnTo>
                <a:lnTo>
                  <a:pt x="702182" y="248792"/>
                </a:lnTo>
                <a:close/>
              </a:path>
              <a:path w="708659" h="710564">
                <a:moveTo>
                  <a:pt x="222503" y="77342"/>
                </a:moveTo>
                <a:lnTo>
                  <a:pt x="212597" y="77470"/>
                </a:lnTo>
                <a:lnTo>
                  <a:pt x="211232" y="162305"/>
                </a:lnTo>
                <a:lnTo>
                  <a:pt x="211163" y="166624"/>
                </a:lnTo>
                <a:lnTo>
                  <a:pt x="211036" y="174498"/>
                </a:lnTo>
                <a:lnTo>
                  <a:pt x="210938" y="180594"/>
                </a:lnTo>
                <a:lnTo>
                  <a:pt x="210819" y="187960"/>
                </a:lnTo>
                <a:lnTo>
                  <a:pt x="225255" y="187960"/>
                </a:lnTo>
                <a:lnTo>
                  <a:pt x="222661" y="83692"/>
                </a:lnTo>
                <a:lnTo>
                  <a:pt x="222576" y="80263"/>
                </a:lnTo>
                <a:lnTo>
                  <a:pt x="222503" y="77342"/>
                </a:lnTo>
                <a:close/>
              </a:path>
              <a:path w="708659" h="710564">
                <a:moveTo>
                  <a:pt x="524509" y="92837"/>
                </a:moveTo>
                <a:lnTo>
                  <a:pt x="426592" y="147320"/>
                </a:lnTo>
                <a:lnTo>
                  <a:pt x="454303" y="147320"/>
                </a:lnTo>
                <a:lnTo>
                  <a:pt x="528192" y="101346"/>
                </a:lnTo>
                <a:lnTo>
                  <a:pt x="524509" y="92837"/>
                </a:lnTo>
                <a:close/>
              </a:path>
              <a:path w="708659" h="710564">
                <a:moveTo>
                  <a:pt x="377951" y="18796"/>
                </a:moveTo>
                <a:lnTo>
                  <a:pt x="370712" y="23749"/>
                </a:lnTo>
                <a:lnTo>
                  <a:pt x="404113" y="83692"/>
                </a:lnTo>
                <a:lnTo>
                  <a:pt x="398144" y="112013"/>
                </a:lnTo>
                <a:lnTo>
                  <a:pt x="390905" y="138937"/>
                </a:lnTo>
                <a:lnTo>
                  <a:pt x="428963" y="138937"/>
                </a:lnTo>
                <a:lnTo>
                  <a:pt x="442213" y="92075"/>
                </a:lnTo>
                <a:lnTo>
                  <a:pt x="465795" y="77342"/>
                </a:lnTo>
                <a:lnTo>
                  <a:pt x="444626" y="77342"/>
                </a:lnTo>
                <a:lnTo>
                  <a:pt x="446359" y="68961"/>
                </a:lnTo>
                <a:lnTo>
                  <a:pt x="408939" y="68961"/>
                </a:lnTo>
                <a:lnTo>
                  <a:pt x="377951" y="18796"/>
                </a:lnTo>
                <a:close/>
              </a:path>
              <a:path w="708659" h="710564">
                <a:moveTo>
                  <a:pt x="168531" y="80263"/>
                </a:moveTo>
                <a:lnTo>
                  <a:pt x="161162" y="80263"/>
                </a:lnTo>
                <a:lnTo>
                  <a:pt x="159003" y="136651"/>
                </a:lnTo>
                <a:lnTo>
                  <a:pt x="169803" y="136651"/>
                </a:lnTo>
                <a:lnTo>
                  <a:pt x="168609" y="83692"/>
                </a:lnTo>
                <a:lnTo>
                  <a:pt x="168531" y="80263"/>
                </a:lnTo>
                <a:close/>
              </a:path>
              <a:path w="708659" h="710564">
                <a:moveTo>
                  <a:pt x="495934" y="50037"/>
                </a:moveTo>
                <a:lnTo>
                  <a:pt x="444626" y="77342"/>
                </a:lnTo>
                <a:lnTo>
                  <a:pt x="465795" y="77342"/>
                </a:lnTo>
                <a:lnTo>
                  <a:pt x="499744" y="56134"/>
                </a:lnTo>
                <a:lnTo>
                  <a:pt x="495934" y="50037"/>
                </a:lnTo>
                <a:close/>
              </a:path>
              <a:path w="708659" h="710564">
                <a:moveTo>
                  <a:pt x="435609" y="0"/>
                </a:moveTo>
                <a:lnTo>
                  <a:pt x="435609" y="2539"/>
                </a:lnTo>
                <a:lnTo>
                  <a:pt x="419861" y="35687"/>
                </a:lnTo>
                <a:lnTo>
                  <a:pt x="408939" y="68961"/>
                </a:lnTo>
                <a:lnTo>
                  <a:pt x="446359" y="68961"/>
                </a:lnTo>
                <a:lnTo>
                  <a:pt x="451738" y="42925"/>
                </a:lnTo>
                <a:lnTo>
                  <a:pt x="455294" y="7238"/>
                </a:lnTo>
                <a:lnTo>
                  <a:pt x="455167" y="4825"/>
                </a:lnTo>
                <a:lnTo>
                  <a:pt x="435609" y="0"/>
                </a:lnTo>
                <a:close/>
              </a:path>
            </a:pathLst>
          </a:custGeom>
          <a:solidFill>
            <a:srgbClr val="FDFFFF">
              <a:alpha val="196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bg object 2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734300" y="4142676"/>
            <a:ext cx="1211910" cy="1196657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810500" y="4218876"/>
            <a:ext cx="1059510" cy="1044257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510780" y="1023670"/>
            <a:ext cx="1211910" cy="114587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627619" y="1140409"/>
            <a:ext cx="978204" cy="912164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206740" y="76136"/>
            <a:ext cx="937259" cy="919797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8288019" y="157416"/>
            <a:ext cx="841070" cy="757237"/>
          </a:xfrm>
          <a:prstGeom prst="rect">
            <a:avLst/>
          </a:prstGeom>
        </p:spPr>
      </p:pic>
      <p:sp>
        <p:nvSpPr>
          <p:cNvPr id="35" name="bg object 35"/>
          <p:cNvSpPr/>
          <p:nvPr/>
        </p:nvSpPr>
        <p:spPr>
          <a:xfrm>
            <a:off x="7518527" y="176021"/>
            <a:ext cx="1595120" cy="5923280"/>
          </a:xfrm>
          <a:custGeom>
            <a:avLst/>
            <a:gdLst/>
            <a:ahLst/>
            <a:cxnLst/>
            <a:rect l="l" t="t" r="r" b="b"/>
            <a:pathLst>
              <a:path w="1595120" h="5923280">
                <a:moveTo>
                  <a:pt x="815213" y="458343"/>
                </a:moveTo>
                <a:lnTo>
                  <a:pt x="770940" y="449834"/>
                </a:lnTo>
                <a:lnTo>
                  <a:pt x="726694" y="441325"/>
                </a:lnTo>
                <a:lnTo>
                  <a:pt x="731329" y="437896"/>
                </a:lnTo>
                <a:lnTo>
                  <a:pt x="785876" y="397637"/>
                </a:lnTo>
                <a:lnTo>
                  <a:pt x="781304" y="389890"/>
                </a:lnTo>
                <a:lnTo>
                  <a:pt x="710438" y="437896"/>
                </a:lnTo>
                <a:lnTo>
                  <a:pt x="671703" y="429260"/>
                </a:lnTo>
                <a:lnTo>
                  <a:pt x="675868" y="426339"/>
                </a:lnTo>
                <a:lnTo>
                  <a:pt x="754126" y="371602"/>
                </a:lnTo>
                <a:lnTo>
                  <a:pt x="747776" y="364490"/>
                </a:lnTo>
                <a:lnTo>
                  <a:pt x="653796" y="426339"/>
                </a:lnTo>
                <a:lnTo>
                  <a:pt x="649986" y="425831"/>
                </a:lnTo>
                <a:lnTo>
                  <a:pt x="637044" y="421513"/>
                </a:lnTo>
                <a:lnTo>
                  <a:pt x="585292" y="404241"/>
                </a:lnTo>
                <a:lnTo>
                  <a:pt x="549910" y="392430"/>
                </a:lnTo>
                <a:lnTo>
                  <a:pt x="548513" y="404241"/>
                </a:lnTo>
                <a:lnTo>
                  <a:pt x="506476" y="396875"/>
                </a:lnTo>
                <a:lnTo>
                  <a:pt x="504952" y="376809"/>
                </a:lnTo>
                <a:lnTo>
                  <a:pt x="502920" y="366268"/>
                </a:lnTo>
                <a:lnTo>
                  <a:pt x="499999" y="357886"/>
                </a:lnTo>
                <a:lnTo>
                  <a:pt x="491744" y="340233"/>
                </a:lnTo>
                <a:lnTo>
                  <a:pt x="482473" y="324866"/>
                </a:lnTo>
                <a:lnTo>
                  <a:pt x="486270" y="320421"/>
                </a:lnTo>
                <a:lnTo>
                  <a:pt x="496798" y="308102"/>
                </a:lnTo>
                <a:lnTo>
                  <a:pt x="510159" y="292481"/>
                </a:lnTo>
                <a:lnTo>
                  <a:pt x="518795" y="300609"/>
                </a:lnTo>
                <a:lnTo>
                  <a:pt x="524027" y="292481"/>
                </a:lnTo>
                <a:lnTo>
                  <a:pt x="580136" y="205486"/>
                </a:lnTo>
                <a:lnTo>
                  <a:pt x="686435" y="193548"/>
                </a:lnTo>
                <a:lnTo>
                  <a:pt x="686523" y="190119"/>
                </a:lnTo>
                <a:lnTo>
                  <a:pt x="686689" y="184023"/>
                </a:lnTo>
                <a:lnTo>
                  <a:pt x="591439" y="190119"/>
                </a:lnTo>
                <a:lnTo>
                  <a:pt x="600036" y="179451"/>
                </a:lnTo>
                <a:lnTo>
                  <a:pt x="614807" y="161163"/>
                </a:lnTo>
                <a:lnTo>
                  <a:pt x="696087" y="152654"/>
                </a:lnTo>
                <a:lnTo>
                  <a:pt x="695363" y="148082"/>
                </a:lnTo>
                <a:lnTo>
                  <a:pt x="694690" y="143764"/>
                </a:lnTo>
                <a:lnTo>
                  <a:pt x="625094" y="148082"/>
                </a:lnTo>
                <a:lnTo>
                  <a:pt x="633044" y="138430"/>
                </a:lnTo>
                <a:lnTo>
                  <a:pt x="679843" y="81661"/>
                </a:lnTo>
                <a:lnTo>
                  <a:pt x="680097" y="81661"/>
                </a:lnTo>
                <a:lnTo>
                  <a:pt x="669036" y="72390"/>
                </a:lnTo>
                <a:lnTo>
                  <a:pt x="610362" y="138430"/>
                </a:lnTo>
                <a:lnTo>
                  <a:pt x="603237" y="67183"/>
                </a:lnTo>
                <a:lnTo>
                  <a:pt x="603123" y="66040"/>
                </a:lnTo>
                <a:lnTo>
                  <a:pt x="593598" y="65786"/>
                </a:lnTo>
                <a:lnTo>
                  <a:pt x="598424" y="152031"/>
                </a:lnTo>
                <a:lnTo>
                  <a:pt x="574548" y="179451"/>
                </a:lnTo>
                <a:lnTo>
                  <a:pt x="563880" y="82054"/>
                </a:lnTo>
                <a:lnTo>
                  <a:pt x="554355" y="81661"/>
                </a:lnTo>
                <a:lnTo>
                  <a:pt x="561352" y="193548"/>
                </a:lnTo>
                <a:lnTo>
                  <a:pt x="561467" y="195326"/>
                </a:lnTo>
                <a:lnTo>
                  <a:pt x="558800" y="198120"/>
                </a:lnTo>
                <a:lnTo>
                  <a:pt x="480568" y="267462"/>
                </a:lnTo>
                <a:lnTo>
                  <a:pt x="489204" y="275590"/>
                </a:lnTo>
                <a:lnTo>
                  <a:pt x="477647" y="289166"/>
                </a:lnTo>
                <a:lnTo>
                  <a:pt x="477647" y="379095"/>
                </a:lnTo>
                <a:lnTo>
                  <a:pt x="477570" y="383413"/>
                </a:lnTo>
                <a:lnTo>
                  <a:pt x="477481" y="388493"/>
                </a:lnTo>
                <a:lnTo>
                  <a:pt x="464312" y="430657"/>
                </a:lnTo>
                <a:lnTo>
                  <a:pt x="431927" y="455422"/>
                </a:lnTo>
                <a:lnTo>
                  <a:pt x="417525" y="458724"/>
                </a:lnTo>
                <a:lnTo>
                  <a:pt x="415937" y="458724"/>
                </a:lnTo>
                <a:lnTo>
                  <a:pt x="405257" y="459359"/>
                </a:lnTo>
                <a:lnTo>
                  <a:pt x="368173" y="444627"/>
                </a:lnTo>
                <a:lnTo>
                  <a:pt x="344043" y="414020"/>
                </a:lnTo>
                <a:lnTo>
                  <a:pt x="339471" y="385572"/>
                </a:lnTo>
                <a:lnTo>
                  <a:pt x="341795" y="376174"/>
                </a:lnTo>
                <a:lnTo>
                  <a:pt x="361823" y="338201"/>
                </a:lnTo>
                <a:lnTo>
                  <a:pt x="398780" y="321183"/>
                </a:lnTo>
                <a:lnTo>
                  <a:pt x="411607" y="320421"/>
                </a:lnTo>
                <a:lnTo>
                  <a:pt x="425577" y="322834"/>
                </a:lnTo>
                <a:lnTo>
                  <a:pt x="458978" y="342646"/>
                </a:lnTo>
                <a:lnTo>
                  <a:pt x="477647" y="379095"/>
                </a:lnTo>
                <a:lnTo>
                  <a:pt x="477647" y="289166"/>
                </a:lnTo>
                <a:lnTo>
                  <a:pt x="461518" y="308102"/>
                </a:lnTo>
                <a:lnTo>
                  <a:pt x="445135" y="298958"/>
                </a:lnTo>
                <a:lnTo>
                  <a:pt x="426593" y="294386"/>
                </a:lnTo>
                <a:lnTo>
                  <a:pt x="418020" y="292989"/>
                </a:lnTo>
                <a:lnTo>
                  <a:pt x="408686" y="291465"/>
                </a:lnTo>
                <a:lnTo>
                  <a:pt x="397510" y="291719"/>
                </a:lnTo>
                <a:lnTo>
                  <a:pt x="388620" y="292989"/>
                </a:lnTo>
                <a:lnTo>
                  <a:pt x="374840" y="258826"/>
                </a:lnTo>
                <a:lnTo>
                  <a:pt x="371475" y="250444"/>
                </a:lnTo>
                <a:lnTo>
                  <a:pt x="384683" y="245745"/>
                </a:lnTo>
                <a:lnTo>
                  <a:pt x="332232" y="146558"/>
                </a:lnTo>
                <a:lnTo>
                  <a:pt x="335013" y="140462"/>
                </a:lnTo>
                <a:lnTo>
                  <a:pt x="339826" y="129933"/>
                </a:lnTo>
                <a:lnTo>
                  <a:pt x="376301" y="50165"/>
                </a:lnTo>
                <a:lnTo>
                  <a:pt x="368935" y="45339"/>
                </a:lnTo>
                <a:lnTo>
                  <a:pt x="326263" y="129933"/>
                </a:lnTo>
                <a:lnTo>
                  <a:pt x="312166" y="95631"/>
                </a:lnTo>
                <a:lnTo>
                  <a:pt x="314693" y="90055"/>
                </a:lnTo>
                <a:lnTo>
                  <a:pt x="318884" y="80772"/>
                </a:lnTo>
                <a:lnTo>
                  <a:pt x="345567" y="21844"/>
                </a:lnTo>
                <a:lnTo>
                  <a:pt x="336550" y="17526"/>
                </a:lnTo>
                <a:lnTo>
                  <a:pt x="306705" y="80772"/>
                </a:lnTo>
                <a:lnTo>
                  <a:pt x="275844" y="0"/>
                </a:lnTo>
                <a:lnTo>
                  <a:pt x="262636" y="4826"/>
                </a:lnTo>
                <a:lnTo>
                  <a:pt x="291338" y="90055"/>
                </a:lnTo>
                <a:lnTo>
                  <a:pt x="223647" y="58178"/>
                </a:lnTo>
                <a:lnTo>
                  <a:pt x="219456" y="67183"/>
                </a:lnTo>
                <a:lnTo>
                  <a:pt x="296672" y="104902"/>
                </a:lnTo>
                <a:lnTo>
                  <a:pt x="307594" y="140462"/>
                </a:lnTo>
                <a:lnTo>
                  <a:pt x="217932" y="99580"/>
                </a:lnTo>
                <a:lnTo>
                  <a:pt x="213741" y="108585"/>
                </a:lnTo>
                <a:lnTo>
                  <a:pt x="314071" y="158623"/>
                </a:lnTo>
                <a:lnTo>
                  <a:pt x="315341" y="161925"/>
                </a:lnTo>
                <a:lnTo>
                  <a:pt x="336677" y="263017"/>
                </a:lnTo>
                <a:lnTo>
                  <a:pt x="348234" y="258826"/>
                </a:lnTo>
                <a:lnTo>
                  <a:pt x="363728" y="302006"/>
                </a:lnTo>
                <a:lnTo>
                  <a:pt x="347218" y="313436"/>
                </a:lnTo>
                <a:lnTo>
                  <a:pt x="334772" y="325501"/>
                </a:lnTo>
                <a:lnTo>
                  <a:pt x="323342" y="340868"/>
                </a:lnTo>
                <a:lnTo>
                  <a:pt x="316484" y="358267"/>
                </a:lnTo>
                <a:lnTo>
                  <a:pt x="295033" y="354584"/>
                </a:lnTo>
                <a:lnTo>
                  <a:pt x="270637" y="350393"/>
                </a:lnTo>
                <a:lnTo>
                  <a:pt x="271500" y="343154"/>
                </a:lnTo>
                <a:lnTo>
                  <a:pt x="272034" y="338709"/>
                </a:lnTo>
                <a:lnTo>
                  <a:pt x="159766" y="334010"/>
                </a:lnTo>
                <a:lnTo>
                  <a:pt x="157645" y="331089"/>
                </a:lnTo>
                <a:lnTo>
                  <a:pt x="96393" y="246253"/>
                </a:lnTo>
                <a:lnTo>
                  <a:pt x="89281" y="252476"/>
                </a:lnTo>
                <a:lnTo>
                  <a:pt x="141859" y="331089"/>
                </a:lnTo>
                <a:lnTo>
                  <a:pt x="103759" y="324104"/>
                </a:lnTo>
                <a:lnTo>
                  <a:pt x="102450" y="322326"/>
                </a:lnTo>
                <a:lnTo>
                  <a:pt x="56007" y="258826"/>
                </a:lnTo>
                <a:lnTo>
                  <a:pt x="48895" y="265176"/>
                </a:lnTo>
                <a:lnTo>
                  <a:pt x="88138" y="322326"/>
                </a:lnTo>
                <a:lnTo>
                  <a:pt x="2413" y="308102"/>
                </a:lnTo>
                <a:lnTo>
                  <a:pt x="0" y="322072"/>
                </a:lnTo>
                <a:lnTo>
                  <a:pt x="87503" y="341249"/>
                </a:lnTo>
                <a:lnTo>
                  <a:pt x="27686" y="383413"/>
                </a:lnTo>
                <a:lnTo>
                  <a:pt x="32258" y="391033"/>
                </a:lnTo>
                <a:lnTo>
                  <a:pt x="103124" y="343154"/>
                </a:lnTo>
                <a:lnTo>
                  <a:pt x="141732" y="351663"/>
                </a:lnTo>
                <a:lnTo>
                  <a:pt x="61087" y="408813"/>
                </a:lnTo>
                <a:lnTo>
                  <a:pt x="65786" y="416433"/>
                </a:lnTo>
                <a:lnTo>
                  <a:pt x="159766" y="354584"/>
                </a:lnTo>
                <a:lnTo>
                  <a:pt x="163576" y="355092"/>
                </a:lnTo>
                <a:lnTo>
                  <a:pt x="263652" y="388493"/>
                </a:lnTo>
                <a:lnTo>
                  <a:pt x="266700" y="376174"/>
                </a:lnTo>
                <a:lnTo>
                  <a:pt x="311023" y="384556"/>
                </a:lnTo>
                <a:lnTo>
                  <a:pt x="312508" y="404241"/>
                </a:lnTo>
                <a:lnTo>
                  <a:pt x="312547" y="404622"/>
                </a:lnTo>
                <a:lnTo>
                  <a:pt x="317500" y="423545"/>
                </a:lnTo>
                <a:lnTo>
                  <a:pt x="324485" y="437896"/>
                </a:lnTo>
                <a:lnTo>
                  <a:pt x="335407" y="452628"/>
                </a:lnTo>
                <a:lnTo>
                  <a:pt x="305054" y="487934"/>
                </a:lnTo>
                <a:lnTo>
                  <a:pt x="294767" y="480314"/>
                </a:lnTo>
                <a:lnTo>
                  <a:pt x="233426" y="575437"/>
                </a:lnTo>
                <a:lnTo>
                  <a:pt x="127127" y="587375"/>
                </a:lnTo>
                <a:lnTo>
                  <a:pt x="128524" y="596265"/>
                </a:lnTo>
                <a:lnTo>
                  <a:pt x="221996" y="590804"/>
                </a:lnTo>
                <a:lnTo>
                  <a:pt x="198755" y="619760"/>
                </a:lnTo>
                <a:lnTo>
                  <a:pt x="117475" y="628396"/>
                </a:lnTo>
                <a:lnTo>
                  <a:pt x="118872" y="637286"/>
                </a:lnTo>
                <a:lnTo>
                  <a:pt x="188468" y="632841"/>
                </a:lnTo>
                <a:lnTo>
                  <a:pt x="133604" y="699389"/>
                </a:lnTo>
                <a:lnTo>
                  <a:pt x="145034" y="710311"/>
                </a:lnTo>
                <a:lnTo>
                  <a:pt x="203200" y="642493"/>
                </a:lnTo>
                <a:lnTo>
                  <a:pt x="210337" y="713867"/>
                </a:lnTo>
                <a:lnTo>
                  <a:pt x="210439" y="714883"/>
                </a:lnTo>
                <a:lnTo>
                  <a:pt x="219964" y="715264"/>
                </a:lnTo>
                <a:lnTo>
                  <a:pt x="215887" y="642493"/>
                </a:lnTo>
                <a:lnTo>
                  <a:pt x="215353" y="632841"/>
                </a:lnTo>
                <a:lnTo>
                  <a:pt x="215138" y="628904"/>
                </a:lnTo>
                <a:lnTo>
                  <a:pt x="240665" y="600964"/>
                </a:lnTo>
                <a:lnTo>
                  <a:pt x="250075" y="699389"/>
                </a:lnTo>
                <a:lnTo>
                  <a:pt x="250190" y="700532"/>
                </a:lnTo>
                <a:lnTo>
                  <a:pt x="258191" y="699389"/>
                </a:lnTo>
                <a:lnTo>
                  <a:pt x="259080" y="699389"/>
                </a:lnTo>
                <a:lnTo>
                  <a:pt x="253390" y="600964"/>
                </a:lnTo>
                <a:lnTo>
                  <a:pt x="252806" y="590804"/>
                </a:lnTo>
                <a:lnTo>
                  <a:pt x="252603" y="587375"/>
                </a:lnTo>
                <a:lnTo>
                  <a:pt x="252476" y="587375"/>
                </a:lnTo>
                <a:lnTo>
                  <a:pt x="255397" y="584454"/>
                </a:lnTo>
                <a:lnTo>
                  <a:pt x="332867" y="513461"/>
                </a:lnTo>
                <a:lnTo>
                  <a:pt x="324358" y="505333"/>
                </a:lnTo>
                <a:lnTo>
                  <a:pt x="339369" y="487934"/>
                </a:lnTo>
                <a:lnTo>
                  <a:pt x="354838" y="470027"/>
                </a:lnTo>
                <a:lnTo>
                  <a:pt x="371221" y="479171"/>
                </a:lnTo>
                <a:lnTo>
                  <a:pt x="387985" y="484378"/>
                </a:lnTo>
                <a:lnTo>
                  <a:pt x="405384" y="485648"/>
                </a:lnTo>
                <a:lnTo>
                  <a:pt x="423672" y="484632"/>
                </a:lnTo>
                <a:lnTo>
                  <a:pt x="440309" y="525526"/>
                </a:lnTo>
                <a:lnTo>
                  <a:pt x="428625" y="529717"/>
                </a:lnTo>
                <a:lnTo>
                  <a:pt x="480060" y="631190"/>
                </a:lnTo>
                <a:lnTo>
                  <a:pt x="437261" y="730885"/>
                </a:lnTo>
                <a:lnTo>
                  <a:pt x="446278" y="735076"/>
                </a:lnTo>
                <a:lnTo>
                  <a:pt x="486664" y="649351"/>
                </a:lnTo>
                <a:lnTo>
                  <a:pt x="501396" y="685292"/>
                </a:lnTo>
                <a:lnTo>
                  <a:pt x="467995" y="759079"/>
                </a:lnTo>
                <a:lnTo>
                  <a:pt x="477012" y="763397"/>
                </a:lnTo>
                <a:lnTo>
                  <a:pt x="507365" y="701929"/>
                </a:lnTo>
                <a:lnTo>
                  <a:pt x="538226" y="782574"/>
                </a:lnTo>
                <a:lnTo>
                  <a:pt x="551561" y="777875"/>
                </a:lnTo>
                <a:lnTo>
                  <a:pt x="525970" y="701929"/>
                </a:lnTo>
                <a:lnTo>
                  <a:pt x="522859" y="692658"/>
                </a:lnTo>
                <a:lnTo>
                  <a:pt x="589915" y="722884"/>
                </a:lnTo>
                <a:lnTo>
                  <a:pt x="594106" y="713867"/>
                </a:lnTo>
                <a:lnTo>
                  <a:pt x="552450" y="692658"/>
                </a:lnTo>
                <a:lnTo>
                  <a:pt x="518541" y="675386"/>
                </a:lnTo>
                <a:lnTo>
                  <a:pt x="509130" y="649351"/>
                </a:lnTo>
                <a:lnTo>
                  <a:pt x="505968" y="640588"/>
                </a:lnTo>
                <a:lnTo>
                  <a:pt x="597281" y="680847"/>
                </a:lnTo>
                <a:lnTo>
                  <a:pt x="599821" y="672465"/>
                </a:lnTo>
                <a:lnTo>
                  <a:pt x="535978" y="640588"/>
                </a:lnTo>
                <a:lnTo>
                  <a:pt x="499364" y="622300"/>
                </a:lnTo>
                <a:lnTo>
                  <a:pt x="497586" y="617347"/>
                </a:lnTo>
                <a:lnTo>
                  <a:pt x="476008" y="517144"/>
                </a:lnTo>
                <a:lnTo>
                  <a:pt x="475208" y="513461"/>
                </a:lnTo>
                <a:lnTo>
                  <a:pt x="475107" y="512953"/>
                </a:lnTo>
                <a:lnTo>
                  <a:pt x="463550" y="517144"/>
                </a:lnTo>
                <a:lnTo>
                  <a:pt x="453313" y="484632"/>
                </a:lnTo>
                <a:lnTo>
                  <a:pt x="450850" y="476758"/>
                </a:lnTo>
                <a:lnTo>
                  <a:pt x="460006" y="470027"/>
                </a:lnTo>
                <a:lnTo>
                  <a:pt x="474433" y="459359"/>
                </a:lnTo>
                <a:lnTo>
                  <a:pt x="480441" y="454914"/>
                </a:lnTo>
                <a:lnTo>
                  <a:pt x="491871" y="439547"/>
                </a:lnTo>
                <a:lnTo>
                  <a:pt x="500380" y="421513"/>
                </a:lnTo>
                <a:lnTo>
                  <a:pt x="543521" y="430657"/>
                </a:lnTo>
                <a:lnTo>
                  <a:pt x="542899" y="430657"/>
                </a:lnTo>
                <a:lnTo>
                  <a:pt x="541642" y="441325"/>
                </a:lnTo>
                <a:lnTo>
                  <a:pt x="541528" y="442341"/>
                </a:lnTo>
                <a:lnTo>
                  <a:pt x="653796" y="446913"/>
                </a:lnTo>
                <a:lnTo>
                  <a:pt x="717169" y="534797"/>
                </a:lnTo>
                <a:lnTo>
                  <a:pt x="724789" y="530098"/>
                </a:lnTo>
                <a:lnTo>
                  <a:pt x="671703" y="449834"/>
                </a:lnTo>
                <a:lnTo>
                  <a:pt x="710488" y="456946"/>
                </a:lnTo>
                <a:lnTo>
                  <a:pt x="709891" y="456946"/>
                </a:lnTo>
                <a:lnTo>
                  <a:pt x="757555" y="522097"/>
                </a:lnTo>
                <a:lnTo>
                  <a:pt x="764667" y="515747"/>
                </a:lnTo>
                <a:lnTo>
                  <a:pt x="725424" y="458724"/>
                </a:lnTo>
                <a:lnTo>
                  <a:pt x="812800" y="472313"/>
                </a:lnTo>
                <a:lnTo>
                  <a:pt x="815035" y="459359"/>
                </a:lnTo>
                <a:lnTo>
                  <a:pt x="815136" y="458724"/>
                </a:lnTo>
                <a:lnTo>
                  <a:pt x="815213" y="458343"/>
                </a:lnTo>
                <a:close/>
              </a:path>
              <a:path w="1595120" h="5923280">
                <a:moveTo>
                  <a:pt x="1288072" y="1029843"/>
                </a:moveTo>
                <a:lnTo>
                  <a:pt x="1252093" y="1029843"/>
                </a:lnTo>
                <a:lnTo>
                  <a:pt x="1211948" y="1029843"/>
                </a:lnTo>
                <a:lnTo>
                  <a:pt x="1211834" y="1031875"/>
                </a:lnTo>
                <a:lnTo>
                  <a:pt x="1245997" y="1036193"/>
                </a:lnTo>
                <a:lnTo>
                  <a:pt x="1230757" y="1050290"/>
                </a:lnTo>
                <a:lnTo>
                  <a:pt x="1216914" y="1066419"/>
                </a:lnTo>
                <a:lnTo>
                  <a:pt x="1216152" y="1067562"/>
                </a:lnTo>
                <a:lnTo>
                  <a:pt x="1221740" y="1075944"/>
                </a:lnTo>
                <a:lnTo>
                  <a:pt x="1223010" y="1076706"/>
                </a:lnTo>
                <a:lnTo>
                  <a:pt x="1225042" y="1076325"/>
                </a:lnTo>
                <a:lnTo>
                  <a:pt x="1243965" y="1065657"/>
                </a:lnTo>
                <a:lnTo>
                  <a:pt x="1261491" y="1053211"/>
                </a:lnTo>
                <a:lnTo>
                  <a:pt x="1258303" y="1088263"/>
                </a:lnTo>
                <a:lnTo>
                  <a:pt x="1263650" y="1088263"/>
                </a:lnTo>
                <a:lnTo>
                  <a:pt x="1267828" y="1053211"/>
                </a:lnTo>
                <a:lnTo>
                  <a:pt x="1268603" y="1046734"/>
                </a:lnTo>
                <a:lnTo>
                  <a:pt x="1281150" y="1036193"/>
                </a:lnTo>
                <a:lnTo>
                  <a:pt x="1288072" y="1029843"/>
                </a:lnTo>
                <a:close/>
              </a:path>
              <a:path w="1595120" h="5923280">
                <a:moveTo>
                  <a:pt x="1327785" y="3369691"/>
                </a:moveTo>
                <a:lnTo>
                  <a:pt x="1327658" y="3369449"/>
                </a:lnTo>
                <a:lnTo>
                  <a:pt x="1327023" y="3368040"/>
                </a:lnTo>
                <a:lnTo>
                  <a:pt x="1326769" y="3360928"/>
                </a:lnTo>
                <a:lnTo>
                  <a:pt x="1325930" y="3358388"/>
                </a:lnTo>
                <a:lnTo>
                  <a:pt x="1324737" y="3354705"/>
                </a:lnTo>
                <a:lnTo>
                  <a:pt x="1322806" y="3355594"/>
                </a:lnTo>
                <a:lnTo>
                  <a:pt x="1294079" y="3355594"/>
                </a:lnTo>
                <a:lnTo>
                  <a:pt x="1267841" y="3358388"/>
                </a:lnTo>
                <a:lnTo>
                  <a:pt x="1292098" y="3320923"/>
                </a:lnTo>
                <a:lnTo>
                  <a:pt x="1286764" y="3316351"/>
                </a:lnTo>
                <a:lnTo>
                  <a:pt x="1256284" y="3359797"/>
                </a:lnTo>
                <a:lnTo>
                  <a:pt x="1235075" y="3364865"/>
                </a:lnTo>
                <a:lnTo>
                  <a:pt x="1212596" y="3369449"/>
                </a:lnTo>
                <a:lnTo>
                  <a:pt x="1261745" y="3296412"/>
                </a:lnTo>
                <a:lnTo>
                  <a:pt x="1254760" y="3292602"/>
                </a:lnTo>
                <a:lnTo>
                  <a:pt x="1195832" y="3373386"/>
                </a:lnTo>
                <a:lnTo>
                  <a:pt x="1131824" y="3389757"/>
                </a:lnTo>
                <a:lnTo>
                  <a:pt x="1073531" y="3397135"/>
                </a:lnTo>
                <a:lnTo>
                  <a:pt x="1075664" y="3387090"/>
                </a:lnTo>
                <a:lnTo>
                  <a:pt x="1075728" y="3386848"/>
                </a:lnTo>
                <a:lnTo>
                  <a:pt x="1079881" y="3367405"/>
                </a:lnTo>
                <a:lnTo>
                  <a:pt x="1089914" y="3338957"/>
                </a:lnTo>
                <a:lnTo>
                  <a:pt x="1099439" y="3311779"/>
                </a:lnTo>
                <a:lnTo>
                  <a:pt x="1110615" y="3283712"/>
                </a:lnTo>
                <a:lnTo>
                  <a:pt x="1114933" y="3275457"/>
                </a:lnTo>
                <a:lnTo>
                  <a:pt x="1145146" y="3259836"/>
                </a:lnTo>
                <a:lnTo>
                  <a:pt x="1201420" y="3230753"/>
                </a:lnTo>
                <a:lnTo>
                  <a:pt x="1198245" y="3224149"/>
                </a:lnTo>
                <a:lnTo>
                  <a:pt x="1121791" y="3259836"/>
                </a:lnTo>
                <a:lnTo>
                  <a:pt x="1124724" y="3251454"/>
                </a:lnTo>
                <a:lnTo>
                  <a:pt x="1136142" y="3218942"/>
                </a:lnTo>
                <a:lnTo>
                  <a:pt x="1157185" y="3207893"/>
                </a:lnTo>
                <a:lnTo>
                  <a:pt x="1182116" y="3194812"/>
                </a:lnTo>
                <a:lnTo>
                  <a:pt x="1179703" y="3189859"/>
                </a:lnTo>
                <a:lnTo>
                  <a:pt x="1140079" y="3207893"/>
                </a:lnTo>
                <a:lnTo>
                  <a:pt x="1142441" y="3198241"/>
                </a:lnTo>
                <a:lnTo>
                  <a:pt x="1146683" y="3180969"/>
                </a:lnTo>
                <a:lnTo>
                  <a:pt x="1152017" y="3153664"/>
                </a:lnTo>
                <a:lnTo>
                  <a:pt x="1152906" y="3151251"/>
                </a:lnTo>
                <a:lnTo>
                  <a:pt x="1150493" y="3150362"/>
                </a:lnTo>
                <a:lnTo>
                  <a:pt x="1138047" y="3146044"/>
                </a:lnTo>
                <a:lnTo>
                  <a:pt x="1137285" y="3148457"/>
                </a:lnTo>
                <a:lnTo>
                  <a:pt x="1123188" y="3172714"/>
                </a:lnTo>
                <a:lnTo>
                  <a:pt x="1112774" y="3198241"/>
                </a:lnTo>
                <a:lnTo>
                  <a:pt x="1091819" y="3158998"/>
                </a:lnTo>
                <a:lnTo>
                  <a:pt x="1085596" y="3160903"/>
                </a:lnTo>
                <a:lnTo>
                  <a:pt x="1107186" y="3210179"/>
                </a:lnTo>
                <a:lnTo>
                  <a:pt x="1101471" y="3230499"/>
                </a:lnTo>
                <a:lnTo>
                  <a:pt x="1094105" y="3251454"/>
                </a:lnTo>
                <a:lnTo>
                  <a:pt x="1054735" y="3173730"/>
                </a:lnTo>
                <a:lnTo>
                  <a:pt x="1048004" y="3176905"/>
                </a:lnTo>
                <a:lnTo>
                  <a:pt x="1089787" y="3267964"/>
                </a:lnTo>
                <a:lnTo>
                  <a:pt x="1087882" y="3277108"/>
                </a:lnTo>
                <a:lnTo>
                  <a:pt x="1079627" y="3304794"/>
                </a:lnTo>
                <a:lnTo>
                  <a:pt x="1071245" y="3332480"/>
                </a:lnTo>
                <a:lnTo>
                  <a:pt x="1060450" y="3359277"/>
                </a:lnTo>
                <a:lnTo>
                  <a:pt x="1048004" y="3386848"/>
                </a:lnTo>
                <a:lnTo>
                  <a:pt x="1025906" y="3366516"/>
                </a:lnTo>
                <a:lnTo>
                  <a:pt x="1005967" y="3344291"/>
                </a:lnTo>
                <a:lnTo>
                  <a:pt x="969391" y="3298063"/>
                </a:lnTo>
                <a:lnTo>
                  <a:pt x="967574" y="3295015"/>
                </a:lnTo>
                <a:lnTo>
                  <a:pt x="964184" y="3289300"/>
                </a:lnTo>
                <a:lnTo>
                  <a:pt x="964780" y="3277108"/>
                </a:lnTo>
                <a:lnTo>
                  <a:pt x="968705" y="3198241"/>
                </a:lnTo>
                <a:lnTo>
                  <a:pt x="968832" y="3195828"/>
                </a:lnTo>
                <a:lnTo>
                  <a:pt x="968883" y="3194812"/>
                </a:lnTo>
                <a:lnTo>
                  <a:pt x="969010" y="3192272"/>
                </a:lnTo>
                <a:lnTo>
                  <a:pt x="961136" y="3190875"/>
                </a:lnTo>
                <a:lnTo>
                  <a:pt x="953135" y="3277108"/>
                </a:lnTo>
                <a:lnTo>
                  <a:pt x="934758" y="3254248"/>
                </a:lnTo>
                <a:lnTo>
                  <a:pt x="925068" y="3242183"/>
                </a:lnTo>
                <a:lnTo>
                  <a:pt x="925537" y="3233801"/>
                </a:lnTo>
                <a:lnTo>
                  <a:pt x="927874" y="3192272"/>
                </a:lnTo>
                <a:lnTo>
                  <a:pt x="927989" y="3190367"/>
                </a:lnTo>
                <a:lnTo>
                  <a:pt x="918502" y="3190875"/>
                </a:lnTo>
                <a:lnTo>
                  <a:pt x="920864" y="3190875"/>
                </a:lnTo>
                <a:lnTo>
                  <a:pt x="916940" y="3233801"/>
                </a:lnTo>
                <a:lnTo>
                  <a:pt x="898525" y="3214878"/>
                </a:lnTo>
                <a:lnTo>
                  <a:pt x="876808" y="3197479"/>
                </a:lnTo>
                <a:lnTo>
                  <a:pt x="876046" y="3195828"/>
                </a:lnTo>
                <a:lnTo>
                  <a:pt x="873887" y="3197860"/>
                </a:lnTo>
                <a:lnTo>
                  <a:pt x="865886" y="3204718"/>
                </a:lnTo>
                <a:lnTo>
                  <a:pt x="864235" y="3205607"/>
                </a:lnTo>
                <a:lnTo>
                  <a:pt x="865124" y="3207258"/>
                </a:lnTo>
                <a:lnTo>
                  <a:pt x="879983" y="3232023"/>
                </a:lnTo>
                <a:lnTo>
                  <a:pt x="895858" y="3254248"/>
                </a:lnTo>
                <a:lnTo>
                  <a:pt x="851154" y="3250946"/>
                </a:lnTo>
                <a:lnTo>
                  <a:pt x="850138" y="3257677"/>
                </a:lnTo>
                <a:lnTo>
                  <a:pt x="903605" y="3263900"/>
                </a:lnTo>
                <a:lnTo>
                  <a:pt x="917448" y="3279775"/>
                </a:lnTo>
                <a:lnTo>
                  <a:pt x="932942" y="3295015"/>
                </a:lnTo>
                <a:lnTo>
                  <a:pt x="845566" y="3290697"/>
                </a:lnTo>
                <a:lnTo>
                  <a:pt x="845629" y="3292602"/>
                </a:lnTo>
                <a:lnTo>
                  <a:pt x="845718" y="3295015"/>
                </a:lnTo>
                <a:lnTo>
                  <a:pt x="845820" y="3297809"/>
                </a:lnTo>
                <a:lnTo>
                  <a:pt x="945134" y="3307588"/>
                </a:lnTo>
                <a:lnTo>
                  <a:pt x="971677" y="3335020"/>
                </a:lnTo>
                <a:lnTo>
                  <a:pt x="1009142" y="3378708"/>
                </a:lnTo>
                <a:lnTo>
                  <a:pt x="1027049" y="3403092"/>
                </a:lnTo>
                <a:lnTo>
                  <a:pt x="997458" y="3412109"/>
                </a:lnTo>
                <a:lnTo>
                  <a:pt x="968756" y="3418713"/>
                </a:lnTo>
                <a:lnTo>
                  <a:pt x="939673" y="3422396"/>
                </a:lnTo>
                <a:lnTo>
                  <a:pt x="910082" y="3427361"/>
                </a:lnTo>
                <a:lnTo>
                  <a:pt x="900176" y="3427984"/>
                </a:lnTo>
                <a:lnTo>
                  <a:pt x="818896" y="3374517"/>
                </a:lnTo>
                <a:lnTo>
                  <a:pt x="813816" y="3380994"/>
                </a:lnTo>
                <a:lnTo>
                  <a:pt x="883920" y="3430651"/>
                </a:lnTo>
                <a:lnTo>
                  <a:pt x="839851" y="3437509"/>
                </a:lnTo>
                <a:lnTo>
                  <a:pt x="796798" y="3409835"/>
                </a:lnTo>
                <a:lnTo>
                  <a:pt x="793750" y="3414268"/>
                </a:lnTo>
                <a:lnTo>
                  <a:pt x="829056" y="3440557"/>
                </a:lnTo>
                <a:lnTo>
                  <a:pt x="803275" y="3446780"/>
                </a:lnTo>
                <a:lnTo>
                  <a:pt x="777748" y="3455924"/>
                </a:lnTo>
                <a:lnTo>
                  <a:pt x="776097" y="3456813"/>
                </a:lnTo>
                <a:lnTo>
                  <a:pt x="776719" y="3466592"/>
                </a:lnTo>
                <a:lnTo>
                  <a:pt x="777062" y="3469259"/>
                </a:lnTo>
                <a:lnTo>
                  <a:pt x="777113" y="3469640"/>
                </a:lnTo>
                <a:lnTo>
                  <a:pt x="778002" y="3471291"/>
                </a:lnTo>
                <a:lnTo>
                  <a:pt x="780415" y="3472180"/>
                </a:lnTo>
                <a:lnTo>
                  <a:pt x="808228" y="3472180"/>
                </a:lnTo>
                <a:lnTo>
                  <a:pt x="835660" y="3469259"/>
                </a:lnTo>
                <a:lnTo>
                  <a:pt x="810133" y="3506216"/>
                </a:lnTo>
                <a:lnTo>
                  <a:pt x="815975" y="3509645"/>
                </a:lnTo>
                <a:lnTo>
                  <a:pt x="845756" y="3469259"/>
                </a:lnTo>
                <a:lnTo>
                  <a:pt x="847623" y="3466719"/>
                </a:lnTo>
                <a:lnTo>
                  <a:pt x="847725" y="3466592"/>
                </a:lnTo>
                <a:lnTo>
                  <a:pt x="868553" y="3462782"/>
                </a:lnTo>
                <a:lnTo>
                  <a:pt x="889762" y="3457702"/>
                </a:lnTo>
                <a:lnTo>
                  <a:pt x="842137" y="3529965"/>
                </a:lnTo>
                <a:lnTo>
                  <a:pt x="848741" y="3535045"/>
                </a:lnTo>
                <a:lnTo>
                  <a:pt x="903198" y="3457702"/>
                </a:lnTo>
                <a:lnTo>
                  <a:pt x="906780" y="3452622"/>
                </a:lnTo>
                <a:lnTo>
                  <a:pt x="914273" y="3451098"/>
                </a:lnTo>
                <a:lnTo>
                  <a:pt x="943483" y="3443224"/>
                </a:lnTo>
                <a:lnTo>
                  <a:pt x="973747" y="3437509"/>
                </a:lnTo>
                <a:lnTo>
                  <a:pt x="999998" y="3432556"/>
                </a:lnTo>
                <a:lnTo>
                  <a:pt x="1028090" y="3430651"/>
                </a:lnTo>
                <a:lnTo>
                  <a:pt x="1029931" y="3430651"/>
                </a:lnTo>
                <a:lnTo>
                  <a:pt x="1022858" y="3458591"/>
                </a:lnTo>
                <a:lnTo>
                  <a:pt x="1014095" y="3487420"/>
                </a:lnTo>
                <a:lnTo>
                  <a:pt x="1002919" y="3515487"/>
                </a:lnTo>
                <a:lnTo>
                  <a:pt x="992124" y="3542284"/>
                </a:lnTo>
                <a:lnTo>
                  <a:pt x="988568" y="3552190"/>
                </a:lnTo>
                <a:lnTo>
                  <a:pt x="900811" y="3596386"/>
                </a:lnTo>
                <a:lnTo>
                  <a:pt x="903986" y="3603117"/>
                </a:lnTo>
                <a:lnTo>
                  <a:pt x="981710" y="3567811"/>
                </a:lnTo>
                <a:lnTo>
                  <a:pt x="974725" y="3587623"/>
                </a:lnTo>
                <a:lnTo>
                  <a:pt x="967359" y="3608705"/>
                </a:lnTo>
                <a:lnTo>
                  <a:pt x="920623" y="3631184"/>
                </a:lnTo>
                <a:lnTo>
                  <a:pt x="923798" y="3637788"/>
                </a:lnTo>
                <a:lnTo>
                  <a:pt x="963549" y="3619754"/>
                </a:lnTo>
                <a:lnTo>
                  <a:pt x="955675" y="3646170"/>
                </a:lnTo>
                <a:lnTo>
                  <a:pt x="951865" y="3672713"/>
                </a:lnTo>
                <a:lnTo>
                  <a:pt x="950976" y="3675126"/>
                </a:lnTo>
                <a:lnTo>
                  <a:pt x="963422" y="3679571"/>
                </a:lnTo>
                <a:lnTo>
                  <a:pt x="965835" y="3680333"/>
                </a:lnTo>
                <a:lnTo>
                  <a:pt x="966724" y="3677920"/>
                </a:lnTo>
                <a:lnTo>
                  <a:pt x="980821" y="3653663"/>
                </a:lnTo>
                <a:lnTo>
                  <a:pt x="991108" y="3628136"/>
                </a:lnTo>
                <a:lnTo>
                  <a:pt x="1011682" y="3668649"/>
                </a:lnTo>
                <a:lnTo>
                  <a:pt x="1017143" y="3664966"/>
                </a:lnTo>
                <a:lnTo>
                  <a:pt x="1000188" y="3628136"/>
                </a:lnTo>
                <a:lnTo>
                  <a:pt x="996327" y="3619754"/>
                </a:lnTo>
                <a:lnTo>
                  <a:pt x="995045" y="3616960"/>
                </a:lnTo>
                <a:lnTo>
                  <a:pt x="1002411" y="3596005"/>
                </a:lnTo>
                <a:lnTo>
                  <a:pt x="1008634" y="3574542"/>
                </a:lnTo>
                <a:lnTo>
                  <a:pt x="1047623" y="3653536"/>
                </a:lnTo>
                <a:lnTo>
                  <a:pt x="1054227" y="3650234"/>
                </a:lnTo>
                <a:lnTo>
                  <a:pt x="1020381" y="3574542"/>
                </a:lnTo>
                <a:lnTo>
                  <a:pt x="1017371" y="3567811"/>
                </a:lnTo>
                <a:lnTo>
                  <a:pt x="1012952" y="3557905"/>
                </a:lnTo>
                <a:lnTo>
                  <a:pt x="1015619" y="3550539"/>
                </a:lnTo>
                <a:lnTo>
                  <a:pt x="1023874" y="3522853"/>
                </a:lnTo>
                <a:lnTo>
                  <a:pt x="1032256" y="3495167"/>
                </a:lnTo>
                <a:lnTo>
                  <a:pt x="1042162" y="3466719"/>
                </a:lnTo>
                <a:lnTo>
                  <a:pt x="1055497" y="3440811"/>
                </a:lnTo>
                <a:lnTo>
                  <a:pt x="1077595" y="3461131"/>
                </a:lnTo>
                <a:lnTo>
                  <a:pt x="1097534" y="3483356"/>
                </a:lnTo>
                <a:lnTo>
                  <a:pt x="1134110" y="3529584"/>
                </a:lnTo>
                <a:lnTo>
                  <a:pt x="1139825" y="3537204"/>
                </a:lnTo>
                <a:lnTo>
                  <a:pt x="1134465" y="3635629"/>
                </a:lnTo>
                <a:lnTo>
                  <a:pt x="1142860" y="3635629"/>
                </a:lnTo>
                <a:lnTo>
                  <a:pt x="1150366" y="3550539"/>
                </a:lnTo>
                <a:lnTo>
                  <a:pt x="1163828" y="3567811"/>
                </a:lnTo>
                <a:lnTo>
                  <a:pt x="1177671" y="3583813"/>
                </a:lnTo>
                <a:lnTo>
                  <a:pt x="1174750" y="3635629"/>
                </a:lnTo>
                <a:lnTo>
                  <a:pt x="1181354" y="3636518"/>
                </a:lnTo>
                <a:lnTo>
                  <a:pt x="1185418" y="3593465"/>
                </a:lnTo>
                <a:lnTo>
                  <a:pt x="1225423" y="3629787"/>
                </a:lnTo>
                <a:lnTo>
                  <a:pt x="1227963" y="3630549"/>
                </a:lnTo>
                <a:lnTo>
                  <a:pt x="1235964" y="3623691"/>
                </a:lnTo>
                <a:lnTo>
                  <a:pt x="1236345" y="3622421"/>
                </a:lnTo>
                <a:lnTo>
                  <a:pt x="1239647" y="3620897"/>
                </a:lnTo>
                <a:lnTo>
                  <a:pt x="1237615" y="3618738"/>
                </a:lnTo>
                <a:lnTo>
                  <a:pt x="1223518" y="3595751"/>
                </a:lnTo>
                <a:lnTo>
                  <a:pt x="1221879" y="3593465"/>
                </a:lnTo>
                <a:lnTo>
                  <a:pt x="1207643" y="3573526"/>
                </a:lnTo>
                <a:lnTo>
                  <a:pt x="1252855" y="3575431"/>
                </a:lnTo>
                <a:lnTo>
                  <a:pt x="1252931" y="3574542"/>
                </a:lnTo>
                <a:lnTo>
                  <a:pt x="1253032" y="3573526"/>
                </a:lnTo>
                <a:lnTo>
                  <a:pt x="1253363" y="3570097"/>
                </a:lnTo>
                <a:lnTo>
                  <a:pt x="1199896" y="3563874"/>
                </a:lnTo>
                <a:lnTo>
                  <a:pt x="1187780" y="3550539"/>
                </a:lnTo>
                <a:lnTo>
                  <a:pt x="1184910" y="3547364"/>
                </a:lnTo>
                <a:lnTo>
                  <a:pt x="1169797" y="3530981"/>
                </a:lnTo>
                <a:lnTo>
                  <a:pt x="1256792" y="3536442"/>
                </a:lnTo>
                <a:lnTo>
                  <a:pt x="1257769" y="3530981"/>
                </a:lnTo>
                <a:lnTo>
                  <a:pt x="1258189" y="3528695"/>
                </a:lnTo>
                <a:lnTo>
                  <a:pt x="1158748" y="3518789"/>
                </a:lnTo>
                <a:lnTo>
                  <a:pt x="1111885" y="3470402"/>
                </a:lnTo>
                <a:lnTo>
                  <a:pt x="1087767" y="3440811"/>
                </a:lnTo>
                <a:lnTo>
                  <a:pt x="1078839" y="3427984"/>
                </a:lnTo>
                <a:lnTo>
                  <a:pt x="1076452" y="3424555"/>
                </a:lnTo>
                <a:lnTo>
                  <a:pt x="1134745" y="3408934"/>
                </a:lnTo>
                <a:lnTo>
                  <a:pt x="1193419" y="3400310"/>
                </a:lnTo>
                <a:lnTo>
                  <a:pt x="1203325" y="3399663"/>
                </a:lnTo>
                <a:lnTo>
                  <a:pt x="1285113" y="3451987"/>
                </a:lnTo>
                <a:lnTo>
                  <a:pt x="1288542" y="3446145"/>
                </a:lnTo>
                <a:lnTo>
                  <a:pt x="1223314" y="3399663"/>
                </a:lnTo>
                <a:lnTo>
                  <a:pt x="1219758" y="3397135"/>
                </a:lnTo>
                <a:lnTo>
                  <a:pt x="1219581" y="3396996"/>
                </a:lnTo>
                <a:lnTo>
                  <a:pt x="1262380" y="3389757"/>
                </a:lnTo>
                <a:lnTo>
                  <a:pt x="1306703" y="3417836"/>
                </a:lnTo>
                <a:lnTo>
                  <a:pt x="1310132" y="3412109"/>
                </a:lnTo>
                <a:lnTo>
                  <a:pt x="1278242" y="3389757"/>
                </a:lnTo>
                <a:lnTo>
                  <a:pt x="1274445" y="3387090"/>
                </a:lnTo>
                <a:lnTo>
                  <a:pt x="1300734" y="3379609"/>
                </a:lnTo>
                <a:lnTo>
                  <a:pt x="1326134" y="3370453"/>
                </a:lnTo>
                <a:lnTo>
                  <a:pt x="1327785" y="3369691"/>
                </a:lnTo>
                <a:close/>
              </a:path>
              <a:path w="1595120" h="5923280">
                <a:moveTo>
                  <a:pt x="1549781" y="5129149"/>
                </a:moveTo>
                <a:lnTo>
                  <a:pt x="1541653" y="5108702"/>
                </a:lnTo>
                <a:lnTo>
                  <a:pt x="1428750" y="5150739"/>
                </a:lnTo>
                <a:lnTo>
                  <a:pt x="1469517" y="5054854"/>
                </a:lnTo>
                <a:lnTo>
                  <a:pt x="1446403" y="5043424"/>
                </a:lnTo>
                <a:lnTo>
                  <a:pt x="1391158" y="5164709"/>
                </a:lnTo>
                <a:lnTo>
                  <a:pt x="1356233" y="5179060"/>
                </a:lnTo>
                <a:lnTo>
                  <a:pt x="1409954" y="5049266"/>
                </a:lnTo>
                <a:lnTo>
                  <a:pt x="1386840" y="5037836"/>
                </a:lnTo>
                <a:lnTo>
                  <a:pt x="1315593" y="5195316"/>
                </a:lnTo>
                <a:lnTo>
                  <a:pt x="1144905" y="5259451"/>
                </a:lnTo>
                <a:lnTo>
                  <a:pt x="1148511" y="5250815"/>
                </a:lnTo>
                <a:lnTo>
                  <a:pt x="1152588" y="5241036"/>
                </a:lnTo>
                <a:lnTo>
                  <a:pt x="1181735" y="5171313"/>
                </a:lnTo>
                <a:lnTo>
                  <a:pt x="1148334" y="5155692"/>
                </a:lnTo>
                <a:lnTo>
                  <a:pt x="1111758" y="5241036"/>
                </a:lnTo>
                <a:lnTo>
                  <a:pt x="1103376" y="5219573"/>
                </a:lnTo>
                <a:lnTo>
                  <a:pt x="1101852" y="5215661"/>
                </a:lnTo>
                <a:lnTo>
                  <a:pt x="1101852" y="5352161"/>
                </a:lnTo>
                <a:lnTo>
                  <a:pt x="1039495" y="5425808"/>
                </a:lnTo>
                <a:lnTo>
                  <a:pt x="953376" y="5413845"/>
                </a:lnTo>
                <a:lnTo>
                  <a:pt x="942594" y="5412346"/>
                </a:lnTo>
                <a:lnTo>
                  <a:pt x="913333" y="5348097"/>
                </a:lnTo>
                <a:lnTo>
                  <a:pt x="902589" y="5324475"/>
                </a:lnTo>
                <a:lnTo>
                  <a:pt x="932688" y="5288915"/>
                </a:lnTo>
                <a:lnTo>
                  <a:pt x="964946" y="5250815"/>
                </a:lnTo>
                <a:lnTo>
                  <a:pt x="1061847" y="5264277"/>
                </a:lnTo>
                <a:lnTo>
                  <a:pt x="1101852" y="5352161"/>
                </a:lnTo>
                <a:lnTo>
                  <a:pt x="1101852" y="5215661"/>
                </a:lnTo>
                <a:lnTo>
                  <a:pt x="1101598" y="5215001"/>
                </a:lnTo>
                <a:lnTo>
                  <a:pt x="1064006" y="5209794"/>
                </a:lnTo>
                <a:lnTo>
                  <a:pt x="1080592" y="5196713"/>
                </a:lnTo>
                <a:lnTo>
                  <a:pt x="1109091" y="5174234"/>
                </a:lnTo>
                <a:lnTo>
                  <a:pt x="1109256" y="5174107"/>
                </a:lnTo>
                <a:lnTo>
                  <a:pt x="1137920" y="5151501"/>
                </a:lnTo>
                <a:lnTo>
                  <a:pt x="1117473" y="5121148"/>
                </a:lnTo>
                <a:lnTo>
                  <a:pt x="1044194" y="5174107"/>
                </a:lnTo>
                <a:lnTo>
                  <a:pt x="1064260" y="4990338"/>
                </a:lnTo>
                <a:lnTo>
                  <a:pt x="1116380" y="4949952"/>
                </a:lnTo>
                <a:lnTo>
                  <a:pt x="1193419" y="4890262"/>
                </a:lnTo>
                <a:lnTo>
                  <a:pt x="1179830" y="4869180"/>
                </a:lnTo>
                <a:lnTo>
                  <a:pt x="1069848" y="4949952"/>
                </a:lnTo>
                <a:lnTo>
                  <a:pt x="1070038" y="4948555"/>
                </a:lnTo>
                <a:lnTo>
                  <a:pt x="1075436" y="4909566"/>
                </a:lnTo>
                <a:lnTo>
                  <a:pt x="1125118" y="4870831"/>
                </a:lnTo>
                <a:lnTo>
                  <a:pt x="1127226" y="4869180"/>
                </a:lnTo>
                <a:lnTo>
                  <a:pt x="1173988" y="4832731"/>
                </a:lnTo>
                <a:lnTo>
                  <a:pt x="1160018" y="4814316"/>
                </a:lnTo>
                <a:lnTo>
                  <a:pt x="1081024" y="4869180"/>
                </a:lnTo>
                <a:lnTo>
                  <a:pt x="1094486" y="4753102"/>
                </a:lnTo>
                <a:lnTo>
                  <a:pt x="1072896" y="4750181"/>
                </a:lnTo>
                <a:lnTo>
                  <a:pt x="1053465" y="4870831"/>
                </a:lnTo>
                <a:lnTo>
                  <a:pt x="988187" y="4787773"/>
                </a:lnTo>
                <a:lnTo>
                  <a:pt x="969391" y="4804283"/>
                </a:lnTo>
                <a:lnTo>
                  <a:pt x="1047877" y="4911217"/>
                </a:lnTo>
                <a:lnTo>
                  <a:pt x="1039876" y="4948555"/>
                </a:lnTo>
                <a:lnTo>
                  <a:pt x="953770" y="4837811"/>
                </a:lnTo>
                <a:lnTo>
                  <a:pt x="932307" y="4854067"/>
                </a:lnTo>
                <a:lnTo>
                  <a:pt x="1033907" y="4991608"/>
                </a:lnTo>
                <a:lnTo>
                  <a:pt x="1006284" y="5171313"/>
                </a:lnTo>
                <a:lnTo>
                  <a:pt x="1005751" y="5174005"/>
                </a:lnTo>
                <a:lnTo>
                  <a:pt x="1003528" y="5171313"/>
                </a:lnTo>
                <a:lnTo>
                  <a:pt x="945134" y="5097272"/>
                </a:lnTo>
                <a:lnTo>
                  <a:pt x="917194" y="5120767"/>
                </a:lnTo>
                <a:lnTo>
                  <a:pt x="969772" y="5196713"/>
                </a:lnTo>
                <a:lnTo>
                  <a:pt x="940181" y="5192522"/>
                </a:lnTo>
                <a:lnTo>
                  <a:pt x="917194" y="5219573"/>
                </a:lnTo>
                <a:lnTo>
                  <a:pt x="916813" y="5217033"/>
                </a:lnTo>
                <a:lnTo>
                  <a:pt x="902970" y="5124323"/>
                </a:lnTo>
                <a:lnTo>
                  <a:pt x="869569" y="5127879"/>
                </a:lnTo>
                <a:lnTo>
                  <a:pt x="879221" y="5217033"/>
                </a:lnTo>
                <a:lnTo>
                  <a:pt x="769759" y="5134229"/>
                </a:lnTo>
                <a:lnTo>
                  <a:pt x="732663" y="5106162"/>
                </a:lnTo>
                <a:lnTo>
                  <a:pt x="729411" y="5084191"/>
                </a:lnTo>
                <a:lnTo>
                  <a:pt x="729094" y="5082032"/>
                </a:lnTo>
                <a:lnTo>
                  <a:pt x="708660" y="4943729"/>
                </a:lnTo>
                <a:lnTo>
                  <a:pt x="682561" y="4948555"/>
                </a:lnTo>
                <a:lnTo>
                  <a:pt x="683272" y="4948555"/>
                </a:lnTo>
                <a:lnTo>
                  <a:pt x="697611" y="5082032"/>
                </a:lnTo>
                <a:lnTo>
                  <a:pt x="668020" y="5058791"/>
                </a:lnTo>
                <a:lnTo>
                  <a:pt x="664591" y="5035042"/>
                </a:lnTo>
                <a:lnTo>
                  <a:pt x="649859" y="4932807"/>
                </a:lnTo>
                <a:lnTo>
                  <a:pt x="624459" y="4937506"/>
                </a:lnTo>
                <a:lnTo>
                  <a:pt x="635635" y="5035042"/>
                </a:lnTo>
                <a:lnTo>
                  <a:pt x="543814" y="4964684"/>
                </a:lnTo>
                <a:lnTo>
                  <a:pt x="530479" y="4982083"/>
                </a:lnTo>
                <a:lnTo>
                  <a:pt x="621411" y="5057775"/>
                </a:lnTo>
                <a:lnTo>
                  <a:pt x="517779" y="5073523"/>
                </a:lnTo>
                <a:lnTo>
                  <a:pt x="522859" y="5096256"/>
                </a:lnTo>
                <a:lnTo>
                  <a:pt x="653415" y="5084191"/>
                </a:lnTo>
                <a:lnTo>
                  <a:pt x="683133" y="5107432"/>
                </a:lnTo>
                <a:lnTo>
                  <a:pt x="543306" y="5126482"/>
                </a:lnTo>
                <a:lnTo>
                  <a:pt x="545274" y="5150739"/>
                </a:lnTo>
                <a:lnTo>
                  <a:pt x="545338" y="5151501"/>
                </a:lnTo>
                <a:lnTo>
                  <a:pt x="717804" y="5134229"/>
                </a:lnTo>
                <a:lnTo>
                  <a:pt x="860806" y="5250180"/>
                </a:lnTo>
                <a:lnTo>
                  <a:pt x="762889" y="5263896"/>
                </a:lnTo>
                <a:lnTo>
                  <a:pt x="766445" y="5297424"/>
                </a:lnTo>
                <a:lnTo>
                  <a:pt x="863727" y="5288915"/>
                </a:lnTo>
                <a:lnTo>
                  <a:pt x="840740" y="5315966"/>
                </a:lnTo>
                <a:lnTo>
                  <a:pt x="855472" y="5348097"/>
                </a:lnTo>
                <a:lnTo>
                  <a:pt x="764286" y="5313553"/>
                </a:lnTo>
                <a:lnTo>
                  <a:pt x="751713" y="5344668"/>
                </a:lnTo>
                <a:lnTo>
                  <a:pt x="834517" y="5380863"/>
                </a:lnTo>
                <a:lnTo>
                  <a:pt x="665226" y="5453392"/>
                </a:lnTo>
                <a:lnTo>
                  <a:pt x="511683" y="5393690"/>
                </a:lnTo>
                <a:lnTo>
                  <a:pt x="503301" y="5414454"/>
                </a:lnTo>
                <a:lnTo>
                  <a:pt x="627253" y="5470068"/>
                </a:lnTo>
                <a:lnTo>
                  <a:pt x="592074" y="5487111"/>
                </a:lnTo>
                <a:lnTo>
                  <a:pt x="475361" y="5438000"/>
                </a:lnTo>
                <a:lnTo>
                  <a:pt x="463931" y="5461101"/>
                </a:lnTo>
                <a:lnTo>
                  <a:pt x="554355" y="5501094"/>
                </a:lnTo>
                <a:lnTo>
                  <a:pt x="449326" y="5546852"/>
                </a:lnTo>
                <a:lnTo>
                  <a:pt x="457454" y="5567184"/>
                </a:lnTo>
                <a:lnTo>
                  <a:pt x="567563" y="5524868"/>
                </a:lnTo>
                <a:lnTo>
                  <a:pt x="529463" y="5621083"/>
                </a:lnTo>
                <a:lnTo>
                  <a:pt x="552958" y="5629821"/>
                </a:lnTo>
                <a:lnTo>
                  <a:pt x="599008" y="5524868"/>
                </a:lnTo>
                <a:lnTo>
                  <a:pt x="605155" y="5510885"/>
                </a:lnTo>
                <a:lnTo>
                  <a:pt x="642747" y="5496903"/>
                </a:lnTo>
                <a:lnTo>
                  <a:pt x="589153" y="5626608"/>
                </a:lnTo>
                <a:lnTo>
                  <a:pt x="612267" y="5638050"/>
                </a:lnTo>
                <a:lnTo>
                  <a:pt x="676135" y="5496903"/>
                </a:lnTo>
                <a:lnTo>
                  <a:pt x="753249" y="5453392"/>
                </a:lnTo>
                <a:lnTo>
                  <a:pt x="854583" y="5413845"/>
                </a:lnTo>
                <a:lnTo>
                  <a:pt x="817245" y="5504675"/>
                </a:lnTo>
                <a:lnTo>
                  <a:pt x="848487" y="5517235"/>
                </a:lnTo>
                <a:lnTo>
                  <a:pt x="888111" y="5429466"/>
                </a:lnTo>
                <a:lnTo>
                  <a:pt x="902868" y="5461762"/>
                </a:lnTo>
                <a:lnTo>
                  <a:pt x="903300" y="5461762"/>
                </a:lnTo>
                <a:lnTo>
                  <a:pt x="932434" y="5465800"/>
                </a:lnTo>
                <a:lnTo>
                  <a:pt x="861187" y="5524487"/>
                </a:lnTo>
                <a:lnTo>
                  <a:pt x="881634" y="5554764"/>
                </a:lnTo>
                <a:lnTo>
                  <a:pt x="954786" y="5501843"/>
                </a:lnTo>
                <a:lnTo>
                  <a:pt x="932434" y="5682526"/>
                </a:lnTo>
                <a:lnTo>
                  <a:pt x="803021" y="5785243"/>
                </a:lnTo>
                <a:lnTo>
                  <a:pt x="819277" y="5806706"/>
                </a:lnTo>
                <a:lnTo>
                  <a:pt x="929132" y="5725960"/>
                </a:lnTo>
                <a:lnTo>
                  <a:pt x="923925" y="5763641"/>
                </a:lnTo>
                <a:lnTo>
                  <a:pt x="825119" y="5843181"/>
                </a:lnTo>
                <a:lnTo>
                  <a:pt x="839089" y="5861570"/>
                </a:lnTo>
                <a:lnTo>
                  <a:pt x="918337" y="5804014"/>
                </a:lnTo>
                <a:lnTo>
                  <a:pt x="905002" y="5920105"/>
                </a:lnTo>
                <a:lnTo>
                  <a:pt x="926465" y="5923102"/>
                </a:lnTo>
                <a:lnTo>
                  <a:pt x="945743" y="5804014"/>
                </a:lnTo>
                <a:lnTo>
                  <a:pt x="946023" y="5802363"/>
                </a:lnTo>
                <a:lnTo>
                  <a:pt x="1011301" y="5885497"/>
                </a:lnTo>
                <a:lnTo>
                  <a:pt x="1029716" y="5871591"/>
                </a:lnTo>
                <a:lnTo>
                  <a:pt x="978890" y="5802363"/>
                </a:lnTo>
                <a:lnTo>
                  <a:pt x="951230" y="5764682"/>
                </a:lnTo>
                <a:lnTo>
                  <a:pt x="956360" y="5727535"/>
                </a:lnTo>
                <a:lnTo>
                  <a:pt x="956437" y="5727014"/>
                </a:lnTo>
                <a:lnTo>
                  <a:pt x="1045337" y="5838101"/>
                </a:lnTo>
                <a:lnTo>
                  <a:pt x="1064006" y="5821502"/>
                </a:lnTo>
                <a:lnTo>
                  <a:pt x="995946" y="5727014"/>
                </a:lnTo>
                <a:lnTo>
                  <a:pt x="995184" y="5725960"/>
                </a:lnTo>
                <a:lnTo>
                  <a:pt x="965200" y="5684317"/>
                </a:lnTo>
                <a:lnTo>
                  <a:pt x="993241" y="5501843"/>
                </a:lnTo>
                <a:lnTo>
                  <a:pt x="993267" y="5501691"/>
                </a:lnTo>
                <a:lnTo>
                  <a:pt x="1053846" y="5578691"/>
                </a:lnTo>
                <a:lnTo>
                  <a:pt x="1081786" y="5555145"/>
                </a:lnTo>
                <a:lnTo>
                  <a:pt x="1043165" y="5501843"/>
                </a:lnTo>
                <a:lnTo>
                  <a:pt x="1043063" y="5501691"/>
                </a:lnTo>
                <a:lnTo>
                  <a:pt x="1026541" y="5478881"/>
                </a:lnTo>
                <a:lnTo>
                  <a:pt x="1064260" y="5484114"/>
                </a:lnTo>
                <a:lnTo>
                  <a:pt x="1068209" y="5478881"/>
                </a:lnTo>
                <a:lnTo>
                  <a:pt x="1081151" y="5461762"/>
                </a:lnTo>
                <a:lnTo>
                  <a:pt x="1093343" y="5551246"/>
                </a:lnTo>
                <a:lnTo>
                  <a:pt x="1129411" y="5548033"/>
                </a:lnTo>
                <a:lnTo>
                  <a:pt x="1119886" y="5458930"/>
                </a:lnTo>
                <a:lnTo>
                  <a:pt x="1266710" y="5567184"/>
                </a:lnTo>
                <a:lnTo>
                  <a:pt x="1290447" y="5732246"/>
                </a:lnTo>
                <a:lnTo>
                  <a:pt x="1315720" y="5727535"/>
                </a:lnTo>
                <a:lnTo>
                  <a:pt x="1301369" y="5593867"/>
                </a:lnTo>
                <a:lnTo>
                  <a:pt x="1331087" y="5617184"/>
                </a:lnTo>
                <a:lnTo>
                  <a:pt x="1349629" y="5740463"/>
                </a:lnTo>
                <a:lnTo>
                  <a:pt x="1374648" y="5738444"/>
                </a:lnTo>
                <a:lnTo>
                  <a:pt x="1363472" y="5640883"/>
                </a:lnTo>
                <a:lnTo>
                  <a:pt x="1455547" y="5708535"/>
                </a:lnTo>
                <a:lnTo>
                  <a:pt x="1468501" y="5693892"/>
                </a:lnTo>
                <a:lnTo>
                  <a:pt x="1403299" y="5640883"/>
                </a:lnTo>
                <a:lnTo>
                  <a:pt x="1374902" y="5617781"/>
                </a:lnTo>
                <a:lnTo>
                  <a:pt x="1478534" y="5602008"/>
                </a:lnTo>
                <a:lnTo>
                  <a:pt x="1477695" y="5593867"/>
                </a:lnTo>
                <a:lnTo>
                  <a:pt x="1477479" y="5591772"/>
                </a:lnTo>
                <a:lnTo>
                  <a:pt x="1476248" y="5579732"/>
                </a:lnTo>
                <a:lnTo>
                  <a:pt x="1345565" y="5591772"/>
                </a:lnTo>
                <a:lnTo>
                  <a:pt x="1315847" y="5568442"/>
                </a:lnTo>
                <a:lnTo>
                  <a:pt x="1455470" y="5546852"/>
                </a:lnTo>
                <a:lnTo>
                  <a:pt x="1456067" y="5546852"/>
                </a:lnTo>
                <a:lnTo>
                  <a:pt x="1454912" y="5541683"/>
                </a:lnTo>
                <a:lnTo>
                  <a:pt x="1451140" y="5524868"/>
                </a:lnTo>
                <a:lnTo>
                  <a:pt x="1451051" y="5524487"/>
                </a:lnTo>
                <a:lnTo>
                  <a:pt x="1450975" y="5524106"/>
                </a:lnTo>
                <a:lnTo>
                  <a:pt x="1281176" y="5541683"/>
                </a:lnTo>
                <a:lnTo>
                  <a:pt x="1179042" y="5458930"/>
                </a:lnTo>
                <a:lnTo>
                  <a:pt x="1142682" y="5429466"/>
                </a:lnTo>
                <a:lnTo>
                  <a:pt x="1138174" y="5425808"/>
                </a:lnTo>
                <a:lnTo>
                  <a:pt x="1236091" y="5411978"/>
                </a:lnTo>
                <a:lnTo>
                  <a:pt x="1231201" y="5385435"/>
                </a:lnTo>
                <a:lnTo>
                  <a:pt x="1229868" y="5378196"/>
                </a:lnTo>
                <a:lnTo>
                  <a:pt x="1143762" y="5385435"/>
                </a:lnTo>
                <a:lnTo>
                  <a:pt x="1163701" y="5360797"/>
                </a:lnTo>
                <a:lnTo>
                  <a:pt x="1151636" y="5328920"/>
                </a:lnTo>
                <a:lnTo>
                  <a:pt x="1232154" y="5362067"/>
                </a:lnTo>
                <a:lnTo>
                  <a:pt x="1247394" y="5331206"/>
                </a:lnTo>
                <a:lnTo>
                  <a:pt x="1242161" y="5328920"/>
                </a:lnTo>
                <a:lnTo>
                  <a:pt x="1164590" y="5295011"/>
                </a:lnTo>
                <a:lnTo>
                  <a:pt x="1245806" y="5259451"/>
                </a:lnTo>
                <a:lnTo>
                  <a:pt x="1331087" y="5222113"/>
                </a:lnTo>
                <a:lnTo>
                  <a:pt x="1484630" y="5281930"/>
                </a:lnTo>
                <a:lnTo>
                  <a:pt x="1496060" y="5258816"/>
                </a:lnTo>
                <a:lnTo>
                  <a:pt x="1409890" y="5222113"/>
                </a:lnTo>
                <a:lnTo>
                  <a:pt x="1371727" y="5205857"/>
                </a:lnTo>
                <a:lnTo>
                  <a:pt x="1407033" y="5188839"/>
                </a:lnTo>
                <a:lnTo>
                  <a:pt x="1524000" y="5235194"/>
                </a:lnTo>
                <a:lnTo>
                  <a:pt x="1532382" y="5214493"/>
                </a:lnTo>
                <a:lnTo>
                  <a:pt x="1475562" y="5188839"/>
                </a:lnTo>
                <a:lnTo>
                  <a:pt x="1453896" y="5179060"/>
                </a:lnTo>
                <a:lnTo>
                  <a:pt x="1444625" y="5174869"/>
                </a:lnTo>
                <a:lnTo>
                  <a:pt x="1500124" y="5150739"/>
                </a:lnTo>
                <a:lnTo>
                  <a:pt x="1549781" y="5129149"/>
                </a:lnTo>
                <a:close/>
              </a:path>
              <a:path w="1595120" h="5923280">
                <a:moveTo>
                  <a:pt x="1594866" y="1000760"/>
                </a:moveTo>
                <a:lnTo>
                  <a:pt x="1593138" y="1000252"/>
                </a:lnTo>
                <a:lnTo>
                  <a:pt x="1592935" y="1000252"/>
                </a:lnTo>
                <a:lnTo>
                  <a:pt x="1574165" y="989965"/>
                </a:lnTo>
                <a:lnTo>
                  <a:pt x="1568526" y="987298"/>
                </a:lnTo>
                <a:lnTo>
                  <a:pt x="1554861" y="980821"/>
                </a:lnTo>
                <a:lnTo>
                  <a:pt x="1561858" y="977265"/>
                </a:lnTo>
                <a:lnTo>
                  <a:pt x="1586357" y="964819"/>
                </a:lnTo>
                <a:lnTo>
                  <a:pt x="1584706" y="961009"/>
                </a:lnTo>
                <a:lnTo>
                  <a:pt x="1545844" y="977265"/>
                </a:lnTo>
                <a:lnTo>
                  <a:pt x="1512697" y="966597"/>
                </a:lnTo>
                <a:lnTo>
                  <a:pt x="1521040" y="962533"/>
                </a:lnTo>
                <a:lnTo>
                  <a:pt x="1574038" y="936752"/>
                </a:lnTo>
                <a:lnTo>
                  <a:pt x="1572006" y="930910"/>
                </a:lnTo>
                <a:lnTo>
                  <a:pt x="1500505" y="962533"/>
                </a:lnTo>
                <a:lnTo>
                  <a:pt x="1494155" y="961517"/>
                </a:lnTo>
                <a:lnTo>
                  <a:pt x="1472057" y="955040"/>
                </a:lnTo>
                <a:lnTo>
                  <a:pt x="1454823" y="949198"/>
                </a:lnTo>
                <a:lnTo>
                  <a:pt x="1449959" y="947547"/>
                </a:lnTo>
                <a:lnTo>
                  <a:pt x="1428750" y="939927"/>
                </a:lnTo>
                <a:lnTo>
                  <a:pt x="1408303" y="930021"/>
                </a:lnTo>
                <a:lnTo>
                  <a:pt x="1422285" y="915289"/>
                </a:lnTo>
                <a:lnTo>
                  <a:pt x="1460119" y="882142"/>
                </a:lnTo>
                <a:lnTo>
                  <a:pt x="1485011" y="864235"/>
                </a:lnTo>
                <a:lnTo>
                  <a:pt x="1560817" y="868299"/>
                </a:lnTo>
                <a:lnTo>
                  <a:pt x="1560918" y="864235"/>
                </a:lnTo>
                <a:lnTo>
                  <a:pt x="1560957" y="863092"/>
                </a:lnTo>
                <a:lnTo>
                  <a:pt x="1495044" y="856107"/>
                </a:lnTo>
                <a:lnTo>
                  <a:pt x="1514856" y="840105"/>
                </a:lnTo>
                <a:lnTo>
                  <a:pt x="1521460" y="834771"/>
                </a:lnTo>
                <a:lnTo>
                  <a:pt x="1562481" y="836803"/>
                </a:lnTo>
                <a:lnTo>
                  <a:pt x="1562481" y="834771"/>
                </a:lnTo>
                <a:lnTo>
                  <a:pt x="1562481" y="831596"/>
                </a:lnTo>
                <a:lnTo>
                  <a:pt x="1528572" y="828294"/>
                </a:lnTo>
                <a:lnTo>
                  <a:pt x="1543558" y="813054"/>
                </a:lnTo>
                <a:lnTo>
                  <a:pt x="1545094" y="811276"/>
                </a:lnTo>
                <a:lnTo>
                  <a:pt x="1557401" y="797052"/>
                </a:lnTo>
                <a:lnTo>
                  <a:pt x="1558290" y="795909"/>
                </a:lnTo>
                <a:lnTo>
                  <a:pt x="1557020" y="795020"/>
                </a:lnTo>
                <a:lnTo>
                  <a:pt x="1554099" y="790321"/>
                </a:lnTo>
                <a:lnTo>
                  <a:pt x="1550416" y="786892"/>
                </a:lnTo>
                <a:lnTo>
                  <a:pt x="1549298" y="788162"/>
                </a:lnTo>
                <a:lnTo>
                  <a:pt x="1530604" y="798703"/>
                </a:lnTo>
                <a:lnTo>
                  <a:pt x="1513078" y="811276"/>
                </a:lnTo>
                <a:lnTo>
                  <a:pt x="1515237" y="776478"/>
                </a:lnTo>
                <a:lnTo>
                  <a:pt x="1509776" y="775335"/>
                </a:lnTo>
                <a:lnTo>
                  <a:pt x="1505712" y="816737"/>
                </a:lnTo>
                <a:lnTo>
                  <a:pt x="1493139" y="828294"/>
                </a:lnTo>
                <a:lnTo>
                  <a:pt x="1479677" y="840105"/>
                </a:lnTo>
                <a:lnTo>
                  <a:pt x="1485049" y="772414"/>
                </a:lnTo>
                <a:lnTo>
                  <a:pt x="1485125" y="771525"/>
                </a:lnTo>
                <a:lnTo>
                  <a:pt x="1478915" y="771525"/>
                </a:lnTo>
                <a:lnTo>
                  <a:pt x="1469898" y="849249"/>
                </a:lnTo>
                <a:lnTo>
                  <a:pt x="1432433" y="885063"/>
                </a:lnTo>
                <a:lnTo>
                  <a:pt x="1395730" y="912495"/>
                </a:lnTo>
                <a:lnTo>
                  <a:pt x="1388491" y="889762"/>
                </a:lnTo>
                <a:lnTo>
                  <a:pt x="1384427" y="866521"/>
                </a:lnTo>
                <a:lnTo>
                  <a:pt x="1380363" y="844296"/>
                </a:lnTo>
                <a:lnTo>
                  <a:pt x="1377315" y="820928"/>
                </a:lnTo>
                <a:lnTo>
                  <a:pt x="1377213" y="818388"/>
                </a:lnTo>
                <a:lnTo>
                  <a:pt x="1377111" y="815340"/>
                </a:lnTo>
                <a:lnTo>
                  <a:pt x="1377061" y="813689"/>
                </a:lnTo>
                <a:lnTo>
                  <a:pt x="1382445" y="805434"/>
                </a:lnTo>
                <a:lnTo>
                  <a:pt x="1385773" y="800354"/>
                </a:lnTo>
                <a:lnTo>
                  <a:pt x="1418717" y="749935"/>
                </a:lnTo>
                <a:lnTo>
                  <a:pt x="1414018" y="746633"/>
                </a:lnTo>
                <a:lnTo>
                  <a:pt x="1375664" y="800354"/>
                </a:lnTo>
                <a:lnTo>
                  <a:pt x="1369783" y="767588"/>
                </a:lnTo>
                <a:lnTo>
                  <a:pt x="1369695" y="767080"/>
                </a:lnTo>
                <a:lnTo>
                  <a:pt x="1372958" y="762000"/>
                </a:lnTo>
                <a:lnTo>
                  <a:pt x="1375575" y="757936"/>
                </a:lnTo>
                <a:lnTo>
                  <a:pt x="1391666" y="732917"/>
                </a:lnTo>
                <a:lnTo>
                  <a:pt x="1388110" y="730377"/>
                </a:lnTo>
                <a:lnTo>
                  <a:pt x="1368044" y="757936"/>
                </a:lnTo>
                <a:lnTo>
                  <a:pt x="1362329" y="737108"/>
                </a:lnTo>
                <a:lnTo>
                  <a:pt x="1355509" y="716661"/>
                </a:lnTo>
                <a:lnTo>
                  <a:pt x="1355420" y="716280"/>
                </a:lnTo>
                <a:lnTo>
                  <a:pt x="1355153" y="714883"/>
                </a:lnTo>
                <a:lnTo>
                  <a:pt x="1355090" y="714502"/>
                </a:lnTo>
                <a:lnTo>
                  <a:pt x="1353058" y="714883"/>
                </a:lnTo>
                <a:lnTo>
                  <a:pt x="1344930" y="716280"/>
                </a:lnTo>
                <a:lnTo>
                  <a:pt x="1343025" y="716661"/>
                </a:lnTo>
                <a:lnTo>
                  <a:pt x="1343279" y="718693"/>
                </a:lnTo>
                <a:lnTo>
                  <a:pt x="1343139" y="730377"/>
                </a:lnTo>
                <a:lnTo>
                  <a:pt x="1343025" y="740537"/>
                </a:lnTo>
                <a:lnTo>
                  <a:pt x="1345819" y="762000"/>
                </a:lnTo>
                <a:lnTo>
                  <a:pt x="1316482" y="743204"/>
                </a:lnTo>
                <a:lnTo>
                  <a:pt x="1312926" y="747014"/>
                </a:lnTo>
                <a:lnTo>
                  <a:pt x="1346873" y="772414"/>
                </a:lnTo>
                <a:lnTo>
                  <a:pt x="1346733" y="772414"/>
                </a:lnTo>
                <a:lnTo>
                  <a:pt x="1350518" y="788162"/>
                </a:lnTo>
                <a:lnTo>
                  <a:pt x="1353693" y="805434"/>
                </a:lnTo>
                <a:lnTo>
                  <a:pt x="1296924" y="767588"/>
                </a:lnTo>
                <a:lnTo>
                  <a:pt x="1293495" y="772414"/>
                </a:lnTo>
                <a:lnTo>
                  <a:pt x="1356995" y="818388"/>
                </a:lnTo>
                <a:lnTo>
                  <a:pt x="1369199" y="869442"/>
                </a:lnTo>
                <a:lnTo>
                  <a:pt x="1374394" y="915289"/>
                </a:lnTo>
                <a:lnTo>
                  <a:pt x="1351534" y="909955"/>
                </a:lnTo>
                <a:lnTo>
                  <a:pt x="1291577" y="887095"/>
                </a:lnTo>
                <a:lnTo>
                  <a:pt x="1245616" y="813308"/>
                </a:lnTo>
                <a:lnTo>
                  <a:pt x="1239774" y="815340"/>
                </a:lnTo>
                <a:lnTo>
                  <a:pt x="1267460" y="877062"/>
                </a:lnTo>
                <a:lnTo>
                  <a:pt x="1234948" y="864108"/>
                </a:lnTo>
                <a:lnTo>
                  <a:pt x="1233690" y="861568"/>
                </a:lnTo>
                <a:lnTo>
                  <a:pt x="1217041" y="827786"/>
                </a:lnTo>
                <a:lnTo>
                  <a:pt x="1212342" y="830707"/>
                </a:lnTo>
                <a:lnTo>
                  <a:pt x="1226185" y="861568"/>
                </a:lnTo>
                <a:lnTo>
                  <a:pt x="1206373" y="855726"/>
                </a:lnTo>
                <a:lnTo>
                  <a:pt x="1184910" y="852297"/>
                </a:lnTo>
                <a:lnTo>
                  <a:pt x="1183767" y="851408"/>
                </a:lnTo>
                <a:lnTo>
                  <a:pt x="1183005" y="853567"/>
                </a:lnTo>
                <a:lnTo>
                  <a:pt x="1182141" y="856107"/>
                </a:lnTo>
                <a:lnTo>
                  <a:pt x="1180236" y="861568"/>
                </a:lnTo>
                <a:lnTo>
                  <a:pt x="1179449" y="862584"/>
                </a:lnTo>
                <a:lnTo>
                  <a:pt x="1180592" y="863473"/>
                </a:lnTo>
                <a:lnTo>
                  <a:pt x="1200404" y="874522"/>
                </a:lnTo>
                <a:lnTo>
                  <a:pt x="1219708" y="883539"/>
                </a:lnTo>
                <a:lnTo>
                  <a:pt x="1187958" y="898525"/>
                </a:lnTo>
                <a:lnTo>
                  <a:pt x="1189863" y="903478"/>
                </a:lnTo>
                <a:lnTo>
                  <a:pt x="1228598" y="887095"/>
                </a:lnTo>
                <a:lnTo>
                  <a:pt x="1244219" y="892683"/>
                </a:lnTo>
                <a:lnTo>
                  <a:pt x="1260602" y="897001"/>
                </a:lnTo>
                <a:lnTo>
                  <a:pt x="1199515" y="927735"/>
                </a:lnTo>
                <a:lnTo>
                  <a:pt x="1202436" y="932434"/>
                </a:lnTo>
                <a:lnTo>
                  <a:pt x="1273810" y="900938"/>
                </a:lnTo>
                <a:lnTo>
                  <a:pt x="1302385" y="909320"/>
                </a:lnTo>
                <a:lnTo>
                  <a:pt x="1323467" y="916051"/>
                </a:lnTo>
                <a:lnTo>
                  <a:pt x="1344803" y="924687"/>
                </a:lnTo>
                <a:lnTo>
                  <a:pt x="1366266" y="934339"/>
                </a:lnTo>
                <a:lnTo>
                  <a:pt x="1349629" y="951992"/>
                </a:lnTo>
                <a:lnTo>
                  <a:pt x="1332611" y="967486"/>
                </a:lnTo>
                <a:lnTo>
                  <a:pt x="1314196" y="981202"/>
                </a:lnTo>
                <a:lnTo>
                  <a:pt x="1296035" y="995934"/>
                </a:lnTo>
                <a:lnTo>
                  <a:pt x="1289558" y="1000252"/>
                </a:lnTo>
                <a:lnTo>
                  <a:pt x="1213612" y="995045"/>
                </a:lnTo>
                <a:lnTo>
                  <a:pt x="1212913" y="999490"/>
                </a:lnTo>
                <a:lnTo>
                  <a:pt x="1212786" y="1000252"/>
                </a:lnTo>
                <a:lnTo>
                  <a:pt x="1212710" y="1000760"/>
                </a:lnTo>
                <a:lnTo>
                  <a:pt x="1212596" y="1001522"/>
                </a:lnTo>
                <a:lnTo>
                  <a:pt x="1279525" y="1008253"/>
                </a:lnTo>
                <a:lnTo>
                  <a:pt x="1254836" y="1027684"/>
                </a:lnTo>
                <a:lnTo>
                  <a:pt x="1290421" y="1027684"/>
                </a:lnTo>
                <a:lnTo>
                  <a:pt x="1293876" y="1024509"/>
                </a:lnTo>
                <a:lnTo>
                  <a:pt x="1289304" y="1091946"/>
                </a:lnTo>
                <a:lnTo>
                  <a:pt x="1295654" y="1092962"/>
                </a:lnTo>
                <a:lnTo>
                  <a:pt x="1302499" y="1024509"/>
                </a:lnTo>
                <a:lnTo>
                  <a:pt x="1303528" y="1014349"/>
                </a:lnTo>
                <a:lnTo>
                  <a:pt x="1307973" y="1010412"/>
                </a:lnTo>
                <a:lnTo>
                  <a:pt x="1318361" y="1000252"/>
                </a:lnTo>
                <a:lnTo>
                  <a:pt x="1324864" y="993902"/>
                </a:lnTo>
                <a:lnTo>
                  <a:pt x="1359281" y="964819"/>
                </a:lnTo>
                <a:lnTo>
                  <a:pt x="1378839" y="951992"/>
                </a:lnTo>
                <a:lnTo>
                  <a:pt x="1384808" y="973836"/>
                </a:lnTo>
                <a:lnTo>
                  <a:pt x="1390015" y="996823"/>
                </a:lnTo>
                <a:lnTo>
                  <a:pt x="1393190" y="1020191"/>
                </a:lnTo>
                <a:lnTo>
                  <a:pt x="1396111" y="1042670"/>
                </a:lnTo>
                <a:lnTo>
                  <a:pt x="1397431" y="1050290"/>
                </a:lnTo>
                <a:lnTo>
                  <a:pt x="1397508" y="1050671"/>
                </a:lnTo>
                <a:lnTo>
                  <a:pt x="1354836" y="1114679"/>
                </a:lnTo>
                <a:lnTo>
                  <a:pt x="1359535" y="1117981"/>
                </a:lnTo>
                <a:lnTo>
                  <a:pt x="1398905" y="1064006"/>
                </a:lnTo>
                <a:lnTo>
                  <a:pt x="1401826" y="1080135"/>
                </a:lnTo>
                <a:lnTo>
                  <a:pt x="1404823" y="1097026"/>
                </a:lnTo>
                <a:lnTo>
                  <a:pt x="1404874" y="1097280"/>
                </a:lnTo>
                <a:lnTo>
                  <a:pt x="1381633" y="1130681"/>
                </a:lnTo>
                <a:lnTo>
                  <a:pt x="1386332" y="1133983"/>
                </a:lnTo>
                <a:lnTo>
                  <a:pt x="1406525" y="1106424"/>
                </a:lnTo>
                <a:lnTo>
                  <a:pt x="1411224" y="1127379"/>
                </a:lnTo>
                <a:lnTo>
                  <a:pt x="1418107" y="1144778"/>
                </a:lnTo>
                <a:lnTo>
                  <a:pt x="1418983" y="1147064"/>
                </a:lnTo>
                <a:lnTo>
                  <a:pt x="1419225" y="1148969"/>
                </a:lnTo>
                <a:lnTo>
                  <a:pt x="1429385" y="1147064"/>
                </a:lnTo>
                <a:lnTo>
                  <a:pt x="1431455" y="1147064"/>
                </a:lnTo>
                <a:lnTo>
                  <a:pt x="1431036" y="1144778"/>
                </a:lnTo>
                <a:lnTo>
                  <a:pt x="1431150" y="1133983"/>
                </a:lnTo>
                <a:lnTo>
                  <a:pt x="1431226" y="1127379"/>
                </a:lnTo>
                <a:lnTo>
                  <a:pt x="1431290" y="1122807"/>
                </a:lnTo>
                <a:lnTo>
                  <a:pt x="1429143" y="1106424"/>
                </a:lnTo>
                <a:lnTo>
                  <a:pt x="1428496" y="1101471"/>
                </a:lnTo>
                <a:lnTo>
                  <a:pt x="1458087" y="1121156"/>
                </a:lnTo>
                <a:lnTo>
                  <a:pt x="1460373" y="1116584"/>
                </a:lnTo>
                <a:lnTo>
                  <a:pt x="1439481" y="1101471"/>
                </a:lnTo>
                <a:lnTo>
                  <a:pt x="1426845" y="1092327"/>
                </a:lnTo>
                <a:lnTo>
                  <a:pt x="1423797" y="1075182"/>
                </a:lnTo>
                <a:lnTo>
                  <a:pt x="1421117" y="1064006"/>
                </a:lnTo>
                <a:lnTo>
                  <a:pt x="1419733" y="1058164"/>
                </a:lnTo>
                <a:lnTo>
                  <a:pt x="1476629" y="1097026"/>
                </a:lnTo>
                <a:lnTo>
                  <a:pt x="1479842" y="1092327"/>
                </a:lnTo>
                <a:lnTo>
                  <a:pt x="1480096" y="1092327"/>
                </a:lnTo>
                <a:lnTo>
                  <a:pt x="1433842" y="1058164"/>
                </a:lnTo>
                <a:lnTo>
                  <a:pt x="1416304" y="1045210"/>
                </a:lnTo>
                <a:lnTo>
                  <a:pt x="1415288" y="1039241"/>
                </a:lnTo>
                <a:lnTo>
                  <a:pt x="1410335" y="1017143"/>
                </a:lnTo>
                <a:lnTo>
                  <a:pt x="1405255" y="995172"/>
                </a:lnTo>
                <a:lnTo>
                  <a:pt x="1401191" y="971931"/>
                </a:lnTo>
                <a:lnTo>
                  <a:pt x="1400429" y="955040"/>
                </a:lnTo>
                <a:lnTo>
                  <a:pt x="1400403" y="954405"/>
                </a:lnTo>
                <a:lnTo>
                  <a:pt x="1400289" y="951992"/>
                </a:lnTo>
                <a:lnTo>
                  <a:pt x="1445260" y="961898"/>
                </a:lnTo>
                <a:lnTo>
                  <a:pt x="1487932" y="979297"/>
                </a:lnTo>
                <a:lnTo>
                  <a:pt x="1528953" y="1051179"/>
                </a:lnTo>
                <a:lnTo>
                  <a:pt x="1534541" y="1048004"/>
                </a:lnTo>
                <a:lnTo>
                  <a:pt x="1507109" y="987298"/>
                </a:lnTo>
                <a:lnTo>
                  <a:pt x="1522857" y="993902"/>
                </a:lnTo>
                <a:lnTo>
                  <a:pt x="1538351" y="999490"/>
                </a:lnTo>
                <a:lnTo>
                  <a:pt x="1556385" y="1035812"/>
                </a:lnTo>
                <a:lnTo>
                  <a:pt x="1561211" y="1033907"/>
                </a:lnTo>
                <a:lnTo>
                  <a:pt x="1547418" y="1003173"/>
                </a:lnTo>
                <a:lnTo>
                  <a:pt x="1547368" y="1003046"/>
                </a:lnTo>
                <a:lnTo>
                  <a:pt x="1588643" y="1012317"/>
                </a:lnTo>
                <a:lnTo>
                  <a:pt x="1590675" y="1011936"/>
                </a:lnTo>
                <a:lnTo>
                  <a:pt x="1593469" y="1004189"/>
                </a:lnTo>
                <a:lnTo>
                  <a:pt x="1593215" y="1003173"/>
                </a:lnTo>
                <a:lnTo>
                  <a:pt x="1593291" y="1003046"/>
                </a:lnTo>
                <a:lnTo>
                  <a:pt x="1594866" y="1000760"/>
                </a:lnTo>
                <a:close/>
              </a:path>
            </a:pathLst>
          </a:custGeom>
          <a:solidFill>
            <a:srgbClr val="FDFFFF">
              <a:alpha val="7607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7843773" y="3834765"/>
            <a:ext cx="692150" cy="720725"/>
          </a:xfrm>
          <a:custGeom>
            <a:avLst/>
            <a:gdLst/>
            <a:ahLst/>
            <a:cxnLst/>
            <a:rect l="l" t="t" r="r" b="b"/>
            <a:pathLst>
              <a:path w="692150" h="720725">
                <a:moveTo>
                  <a:pt x="675894" y="421640"/>
                </a:moveTo>
                <a:lnTo>
                  <a:pt x="670305" y="408559"/>
                </a:lnTo>
                <a:lnTo>
                  <a:pt x="600709" y="440690"/>
                </a:lnTo>
                <a:lnTo>
                  <a:pt x="576833" y="431038"/>
                </a:lnTo>
                <a:lnTo>
                  <a:pt x="650367" y="394970"/>
                </a:lnTo>
                <a:lnTo>
                  <a:pt x="644778" y="381889"/>
                </a:lnTo>
                <a:lnTo>
                  <a:pt x="553211" y="422783"/>
                </a:lnTo>
                <a:lnTo>
                  <a:pt x="431165" y="378079"/>
                </a:lnTo>
                <a:lnTo>
                  <a:pt x="443483" y="342646"/>
                </a:lnTo>
                <a:lnTo>
                  <a:pt x="421512" y="318516"/>
                </a:lnTo>
                <a:lnTo>
                  <a:pt x="521207" y="228727"/>
                </a:lnTo>
                <a:lnTo>
                  <a:pt x="616839" y="234315"/>
                </a:lnTo>
                <a:lnTo>
                  <a:pt x="617220" y="219964"/>
                </a:lnTo>
                <a:lnTo>
                  <a:pt x="538606" y="212725"/>
                </a:lnTo>
                <a:lnTo>
                  <a:pt x="557656" y="196596"/>
                </a:lnTo>
                <a:lnTo>
                  <a:pt x="630808" y="200025"/>
                </a:lnTo>
                <a:lnTo>
                  <a:pt x="631317" y="185801"/>
                </a:lnTo>
                <a:lnTo>
                  <a:pt x="575182" y="180721"/>
                </a:lnTo>
                <a:lnTo>
                  <a:pt x="627633" y="132969"/>
                </a:lnTo>
                <a:lnTo>
                  <a:pt x="615315" y="117856"/>
                </a:lnTo>
                <a:lnTo>
                  <a:pt x="558292" y="166497"/>
                </a:lnTo>
                <a:lnTo>
                  <a:pt x="562609" y="105791"/>
                </a:lnTo>
                <a:lnTo>
                  <a:pt x="548258" y="105283"/>
                </a:lnTo>
                <a:lnTo>
                  <a:pt x="540511" y="180848"/>
                </a:lnTo>
                <a:lnTo>
                  <a:pt x="521461" y="197104"/>
                </a:lnTo>
                <a:lnTo>
                  <a:pt x="526287" y="114173"/>
                </a:lnTo>
                <a:lnTo>
                  <a:pt x="511809" y="112268"/>
                </a:lnTo>
                <a:lnTo>
                  <a:pt x="502157" y="211836"/>
                </a:lnTo>
                <a:lnTo>
                  <a:pt x="402590" y="293624"/>
                </a:lnTo>
                <a:lnTo>
                  <a:pt x="378586" y="266700"/>
                </a:lnTo>
                <a:lnTo>
                  <a:pt x="345185" y="273050"/>
                </a:lnTo>
                <a:lnTo>
                  <a:pt x="318897" y="142367"/>
                </a:lnTo>
                <a:lnTo>
                  <a:pt x="370077" y="63373"/>
                </a:lnTo>
                <a:lnTo>
                  <a:pt x="359028" y="54483"/>
                </a:lnTo>
                <a:lnTo>
                  <a:pt x="313054" y="119887"/>
                </a:lnTo>
                <a:lnTo>
                  <a:pt x="308101" y="93980"/>
                </a:lnTo>
                <a:lnTo>
                  <a:pt x="347345" y="34543"/>
                </a:lnTo>
                <a:lnTo>
                  <a:pt x="336423" y="27178"/>
                </a:lnTo>
                <a:lnTo>
                  <a:pt x="303783" y="71247"/>
                </a:lnTo>
                <a:lnTo>
                  <a:pt x="288798" y="0"/>
                </a:lnTo>
                <a:lnTo>
                  <a:pt x="268985" y="3683"/>
                </a:lnTo>
                <a:lnTo>
                  <a:pt x="283082" y="78232"/>
                </a:lnTo>
                <a:lnTo>
                  <a:pt x="232664" y="45212"/>
                </a:lnTo>
                <a:lnTo>
                  <a:pt x="224027" y="57912"/>
                </a:lnTo>
                <a:lnTo>
                  <a:pt x="285876" y="101346"/>
                </a:lnTo>
                <a:lnTo>
                  <a:pt x="290449" y="125730"/>
                </a:lnTo>
                <a:lnTo>
                  <a:pt x="221996" y="80391"/>
                </a:lnTo>
                <a:lnTo>
                  <a:pt x="213359" y="92964"/>
                </a:lnTo>
                <a:lnTo>
                  <a:pt x="295148" y="150114"/>
                </a:lnTo>
                <a:lnTo>
                  <a:pt x="316229" y="278511"/>
                </a:lnTo>
                <a:lnTo>
                  <a:pt x="282701" y="284861"/>
                </a:lnTo>
                <a:lnTo>
                  <a:pt x="272923" y="316611"/>
                </a:lnTo>
                <a:lnTo>
                  <a:pt x="143764" y="274828"/>
                </a:lnTo>
                <a:lnTo>
                  <a:pt x="99314" y="190246"/>
                </a:lnTo>
                <a:lnTo>
                  <a:pt x="86486" y="197358"/>
                </a:lnTo>
                <a:lnTo>
                  <a:pt x="120396" y="268224"/>
                </a:lnTo>
                <a:lnTo>
                  <a:pt x="95250" y="260350"/>
                </a:lnTo>
                <a:lnTo>
                  <a:pt x="62483" y="195580"/>
                </a:lnTo>
                <a:lnTo>
                  <a:pt x="51180" y="202437"/>
                </a:lnTo>
                <a:lnTo>
                  <a:pt x="73405" y="253492"/>
                </a:lnTo>
                <a:lnTo>
                  <a:pt x="6223" y="231521"/>
                </a:lnTo>
                <a:lnTo>
                  <a:pt x="0" y="248412"/>
                </a:lnTo>
                <a:lnTo>
                  <a:pt x="69596" y="274701"/>
                </a:lnTo>
                <a:lnTo>
                  <a:pt x="16509" y="302133"/>
                </a:lnTo>
                <a:lnTo>
                  <a:pt x="22098" y="315214"/>
                </a:lnTo>
                <a:lnTo>
                  <a:pt x="91694" y="283083"/>
                </a:lnTo>
                <a:lnTo>
                  <a:pt x="113792" y="291592"/>
                </a:lnTo>
                <a:lnTo>
                  <a:pt x="40512" y="329057"/>
                </a:lnTo>
                <a:lnTo>
                  <a:pt x="47625" y="341884"/>
                </a:lnTo>
                <a:lnTo>
                  <a:pt x="137668" y="301244"/>
                </a:lnTo>
                <a:lnTo>
                  <a:pt x="262890" y="346837"/>
                </a:lnTo>
                <a:lnTo>
                  <a:pt x="251714" y="378968"/>
                </a:lnTo>
                <a:lnTo>
                  <a:pt x="272033" y="403479"/>
                </a:lnTo>
                <a:lnTo>
                  <a:pt x="170942" y="493522"/>
                </a:lnTo>
                <a:lnTo>
                  <a:pt x="75565" y="489458"/>
                </a:lnTo>
                <a:lnTo>
                  <a:pt x="73532" y="504063"/>
                </a:lnTo>
                <a:lnTo>
                  <a:pt x="152146" y="511302"/>
                </a:lnTo>
                <a:lnTo>
                  <a:pt x="133096" y="527431"/>
                </a:lnTo>
                <a:lnTo>
                  <a:pt x="61468" y="523748"/>
                </a:lnTo>
                <a:lnTo>
                  <a:pt x="61086" y="537972"/>
                </a:lnTo>
                <a:lnTo>
                  <a:pt x="117221" y="543052"/>
                </a:lnTo>
                <a:lnTo>
                  <a:pt x="63246" y="591185"/>
                </a:lnTo>
                <a:lnTo>
                  <a:pt x="75183" y="604647"/>
                </a:lnTo>
                <a:lnTo>
                  <a:pt x="132587" y="557530"/>
                </a:lnTo>
                <a:lnTo>
                  <a:pt x="129794" y="617982"/>
                </a:lnTo>
                <a:lnTo>
                  <a:pt x="142494" y="618744"/>
                </a:lnTo>
                <a:lnTo>
                  <a:pt x="150368" y="543179"/>
                </a:lnTo>
                <a:lnTo>
                  <a:pt x="169291" y="526923"/>
                </a:lnTo>
                <a:lnTo>
                  <a:pt x="164465" y="609854"/>
                </a:lnTo>
                <a:lnTo>
                  <a:pt x="178816" y="610235"/>
                </a:lnTo>
                <a:lnTo>
                  <a:pt x="188341" y="510794"/>
                </a:lnTo>
                <a:lnTo>
                  <a:pt x="290702" y="426720"/>
                </a:lnTo>
                <a:lnTo>
                  <a:pt x="314959" y="455295"/>
                </a:lnTo>
                <a:lnTo>
                  <a:pt x="345440" y="449453"/>
                </a:lnTo>
                <a:lnTo>
                  <a:pt x="373252" y="579882"/>
                </a:lnTo>
                <a:lnTo>
                  <a:pt x="320675" y="660654"/>
                </a:lnTo>
                <a:lnTo>
                  <a:pt x="333121" y="667766"/>
                </a:lnTo>
                <a:lnTo>
                  <a:pt x="377825" y="604139"/>
                </a:lnTo>
                <a:lnTo>
                  <a:pt x="382397" y="628523"/>
                </a:lnTo>
                <a:lnTo>
                  <a:pt x="343534" y="689483"/>
                </a:lnTo>
                <a:lnTo>
                  <a:pt x="355853" y="696595"/>
                </a:lnTo>
                <a:lnTo>
                  <a:pt x="388239" y="651002"/>
                </a:lnTo>
                <a:lnTo>
                  <a:pt x="402971" y="720725"/>
                </a:lnTo>
                <a:lnTo>
                  <a:pt x="421258" y="717296"/>
                </a:lnTo>
                <a:lnTo>
                  <a:pt x="408940" y="644017"/>
                </a:lnTo>
                <a:lnTo>
                  <a:pt x="459358" y="677037"/>
                </a:lnTo>
                <a:lnTo>
                  <a:pt x="466725" y="666115"/>
                </a:lnTo>
                <a:lnTo>
                  <a:pt x="404622" y="621157"/>
                </a:lnTo>
                <a:lnTo>
                  <a:pt x="400050" y="596773"/>
                </a:lnTo>
                <a:lnTo>
                  <a:pt x="470026" y="641858"/>
                </a:lnTo>
                <a:lnTo>
                  <a:pt x="477139" y="629539"/>
                </a:lnTo>
                <a:lnTo>
                  <a:pt x="397001" y="572135"/>
                </a:lnTo>
                <a:lnTo>
                  <a:pt x="374269" y="443992"/>
                </a:lnTo>
                <a:lnTo>
                  <a:pt x="410845" y="437134"/>
                </a:lnTo>
                <a:lnTo>
                  <a:pt x="422401" y="406527"/>
                </a:lnTo>
                <a:lnTo>
                  <a:pt x="548385" y="447421"/>
                </a:lnTo>
                <a:lnTo>
                  <a:pt x="591184" y="532257"/>
                </a:lnTo>
                <a:lnTo>
                  <a:pt x="604266" y="526669"/>
                </a:lnTo>
                <a:lnTo>
                  <a:pt x="572007" y="455549"/>
                </a:lnTo>
                <a:lnTo>
                  <a:pt x="595249" y="462153"/>
                </a:lnTo>
                <a:lnTo>
                  <a:pt x="628015" y="526923"/>
                </a:lnTo>
                <a:lnTo>
                  <a:pt x="641096" y="521335"/>
                </a:lnTo>
                <a:lnTo>
                  <a:pt x="617093" y="469138"/>
                </a:lnTo>
                <a:lnTo>
                  <a:pt x="684529" y="492633"/>
                </a:lnTo>
                <a:lnTo>
                  <a:pt x="692023" y="473837"/>
                </a:lnTo>
                <a:lnTo>
                  <a:pt x="620902" y="447802"/>
                </a:lnTo>
                <a:lnTo>
                  <a:pt x="675894" y="421640"/>
                </a:lnTo>
                <a:close/>
              </a:path>
            </a:pathLst>
          </a:custGeom>
          <a:ln w="9525">
            <a:solidFill>
              <a:srgbClr val="FD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8125650" y="4130357"/>
            <a:ext cx="131317" cy="130556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7985886" y="1812798"/>
            <a:ext cx="850900" cy="842010"/>
          </a:xfrm>
          <a:custGeom>
            <a:avLst/>
            <a:gdLst/>
            <a:ahLst/>
            <a:cxnLst/>
            <a:rect l="l" t="t" r="r" b="b"/>
            <a:pathLst>
              <a:path w="850900" h="842010">
                <a:moveTo>
                  <a:pt x="356648" y="749426"/>
                </a:moveTo>
                <a:lnTo>
                  <a:pt x="321437" y="749426"/>
                </a:lnTo>
                <a:lnTo>
                  <a:pt x="297434" y="836549"/>
                </a:lnTo>
                <a:lnTo>
                  <a:pt x="316230" y="841755"/>
                </a:lnTo>
                <a:lnTo>
                  <a:pt x="340868" y="752348"/>
                </a:lnTo>
                <a:lnTo>
                  <a:pt x="358235" y="752348"/>
                </a:lnTo>
                <a:lnTo>
                  <a:pt x="356648" y="749426"/>
                </a:lnTo>
                <a:close/>
              </a:path>
              <a:path w="850900" h="842010">
                <a:moveTo>
                  <a:pt x="358235" y="752348"/>
                </a:moveTo>
                <a:lnTo>
                  <a:pt x="340868" y="752348"/>
                </a:lnTo>
                <a:lnTo>
                  <a:pt x="381381" y="816610"/>
                </a:lnTo>
                <a:lnTo>
                  <a:pt x="390398" y="811529"/>
                </a:lnTo>
                <a:lnTo>
                  <a:pt x="358235" y="752348"/>
                </a:lnTo>
                <a:close/>
              </a:path>
              <a:path w="850900" h="842010">
                <a:moveTo>
                  <a:pt x="377754" y="696467"/>
                </a:moveTo>
                <a:lnTo>
                  <a:pt x="358775" y="696467"/>
                </a:lnTo>
                <a:lnTo>
                  <a:pt x="410591" y="784225"/>
                </a:lnTo>
                <a:lnTo>
                  <a:pt x="422021" y="779652"/>
                </a:lnTo>
                <a:lnTo>
                  <a:pt x="377754" y="696467"/>
                </a:lnTo>
                <a:close/>
              </a:path>
              <a:path w="850900" h="842010">
                <a:moveTo>
                  <a:pt x="375592" y="692403"/>
                </a:moveTo>
                <a:lnTo>
                  <a:pt x="334645" y="692403"/>
                </a:lnTo>
                <a:lnTo>
                  <a:pt x="324866" y="727582"/>
                </a:lnTo>
                <a:lnTo>
                  <a:pt x="251587" y="773302"/>
                </a:lnTo>
                <a:lnTo>
                  <a:pt x="256667" y="782319"/>
                </a:lnTo>
                <a:lnTo>
                  <a:pt x="321437" y="749426"/>
                </a:lnTo>
                <a:lnTo>
                  <a:pt x="356648" y="749426"/>
                </a:lnTo>
                <a:lnTo>
                  <a:pt x="346710" y="731138"/>
                </a:lnTo>
                <a:lnTo>
                  <a:pt x="358775" y="696467"/>
                </a:lnTo>
                <a:lnTo>
                  <a:pt x="377754" y="696467"/>
                </a:lnTo>
                <a:lnTo>
                  <a:pt x="375592" y="692403"/>
                </a:lnTo>
                <a:close/>
              </a:path>
              <a:path w="850900" h="842010">
                <a:moveTo>
                  <a:pt x="649407" y="633349"/>
                </a:moveTo>
                <a:lnTo>
                  <a:pt x="616712" y="633349"/>
                </a:lnTo>
                <a:lnTo>
                  <a:pt x="645160" y="658876"/>
                </a:lnTo>
                <a:lnTo>
                  <a:pt x="644481" y="724407"/>
                </a:lnTo>
                <a:lnTo>
                  <a:pt x="644361" y="735964"/>
                </a:lnTo>
                <a:lnTo>
                  <a:pt x="644271" y="744727"/>
                </a:lnTo>
                <a:lnTo>
                  <a:pt x="656717" y="745616"/>
                </a:lnTo>
                <a:lnTo>
                  <a:pt x="658999" y="672973"/>
                </a:lnTo>
                <a:lnTo>
                  <a:pt x="687392" y="672973"/>
                </a:lnTo>
                <a:lnTo>
                  <a:pt x="671322" y="655954"/>
                </a:lnTo>
                <a:lnTo>
                  <a:pt x="747776" y="654176"/>
                </a:lnTo>
                <a:lnTo>
                  <a:pt x="748030" y="644143"/>
                </a:lnTo>
                <a:lnTo>
                  <a:pt x="657479" y="641985"/>
                </a:lnTo>
                <a:lnTo>
                  <a:pt x="649407" y="633349"/>
                </a:lnTo>
                <a:close/>
              </a:path>
              <a:path w="850900" h="842010">
                <a:moveTo>
                  <a:pt x="388452" y="474979"/>
                </a:moveTo>
                <a:lnTo>
                  <a:pt x="336296" y="474979"/>
                </a:lnTo>
                <a:lnTo>
                  <a:pt x="347218" y="490727"/>
                </a:lnTo>
                <a:lnTo>
                  <a:pt x="361061" y="504698"/>
                </a:lnTo>
                <a:lnTo>
                  <a:pt x="354330" y="611631"/>
                </a:lnTo>
                <a:lnTo>
                  <a:pt x="340487" y="671194"/>
                </a:lnTo>
                <a:lnTo>
                  <a:pt x="240792" y="729741"/>
                </a:lnTo>
                <a:lnTo>
                  <a:pt x="248285" y="739393"/>
                </a:lnTo>
                <a:lnTo>
                  <a:pt x="334645" y="692403"/>
                </a:lnTo>
                <a:lnTo>
                  <a:pt x="375592" y="692403"/>
                </a:lnTo>
                <a:lnTo>
                  <a:pt x="365252" y="672973"/>
                </a:lnTo>
                <a:lnTo>
                  <a:pt x="381508" y="614044"/>
                </a:lnTo>
                <a:lnTo>
                  <a:pt x="428625" y="525779"/>
                </a:lnTo>
                <a:lnTo>
                  <a:pt x="449453" y="523875"/>
                </a:lnTo>
                <a:lnTo>
                  <a:pt x="469138" y="516636"/>
                </a:lnTo>
                <a:lnTo>
                  <a:pt x="549880" y="516636"/>
                </a:lnTo>
                <a:lnTo>
                  <a:pt x="530759" y="486790"/>
                </a:lnTo>
                <a:lnTo>
                  <a:pt x="434340" y="486790"/>
                </a:lnTo>
                <a:lnTo>
                  <a:pt x="421894" y="485901"/>
                </a:lnTo>
                <a:lnTo>
                  <a:pt x="407162" y="484377"/>
                </a:lnTo>
                <a:lnTo>
                  <a:pt x="388452" y="474979"/>
                </a:lnTo>
                <a:close/>
              </a:path>
              <a:path w="850900" h="842010">
                <a:moveTo>
                  <a:pt x="687392" y="672973"/>
                </a:moveTo>
                <a:lnTo>
                  <a:pt x="659131" y="672973"/>
                </a:lnTo>
                <a:lnTo>
                  <a:pt x="722757" y="735964"/>
                </a:lnTo>
                <a:lnTo>
                  <a:pt x="735965" y="724407"/>
                </a:lnTo>
                <a:lnTo>
                  <a:pt x="687392" y="672973"/>
                </a:lnTo>
                <a:close/>
              </a:path>
              <a:path w="850900" h="842010">
                <a:moveTo>
                  <a:pt x="549880" y="516636"/>
                </a:moveTo>
                <a:lnTo>
                  <a:pt x="469138" y="516636"/>
                </a:lnTo>
                <a:lnTo>
                  <a:pt x="557149" y="573913"/>
                </a:lnTo>
                <a:lnTo>
                  <a:pt x="601218" y="616330"/>
                </a:lnTo>
                <a:lnTo>
                  <a:pt x="602537" y="724407"/>
                </a:lnTo>
                <a:lnTo>
                  <a:pt x="602615" y="730757"/>
                </a:lnTo>
                <a:lnTo>
                  <a:pt x="615061" y="731647"/>
                </a:lnTo>
                <a:lnTo>
                  <a:pt x="616712" y="633349"/>
                </a:lnTo>
                <a:lnTo>
                  <a:pt x="649407" y="633349"/>
                </a:lnTo>
                <a:lnTo>
                  <a:pt x="632079" y="614806"/>
                </a:lnTo>
                <a:lnTo>
                  <a:pt x="736346" y="613155"/>
                </a:lnTo>
                <a:lnTo>
                  <a:pt x="734822" y="600075"/>
                </a:lnTo>
                <a:lnTo>
                  <a:pt x="616458" y="597788"/>
                </a:lnTo>
                <a:lnTo>
                  <a:pt x="573151" y="552957"/>
                </a:lnTo>
                <a:lnTo>
                  <a:pt x="549880" y="516636"/>
                </a:lnTo>
                <a:close/>
              </a:path>
              <a:path w="850900" h="842010">
                <a:moveTo>
                  <a:pt x="170393" y="499617"/>
                </a:moveTo>
                <a:lnTo>
                  <a:pt x="149733" y="499617"/>
                </a:lnTo>
                <a:lnTo>
                  <a:pt x="99568" y="589661"/>
                </a:lnTo>
                <a:lnTo>
                  <a:pt x="110744" y="595249"/>
                </a:lnTo>
                <a:lnTo>
                  <a:pt x="170393" y="499617"/>
                </a:lnTo>
                <a:close/>
              </a:path>
              <a:path w="850900" h="842010">
                <a:moveTo>
                  <a:pt x="111587" y="512572"/>
                </a:moveTo>
                <a:lnTo>
                  <a:pt x="95504" y="512572"/>
                </a:lnTo>
                <a:lnTo>
                  <a:pt x="56642" y="580263"/>
                </a:lnTo>
                <a:lnTo>
                  <a:pt x="67691" y="585851"/>
                </a:lnTo>
                <a:lnTo>
                  <a:pt x="111587" y="512572"/>
                </a:lnTo>
                <a:close/>
              </a:path>
              <a:path w="850900" h="842010">
                <a:moveTo>
                  <a:pt x="30226" y="446404"/>
                </a:moveTo>
                <a:lnTo>
                  <a:pt x="25273" y="455167"/>
                </a:lnTo>
                <a:lnTo>
                  <a:pt x="85344" y="494538"/>
                </a:lnTo>
                <a:lnTo>
                  <a:pt x="0" y="519175"/>
                </a:lnTo>
                <a:lnTo>
                  <a:pt x="3175" y="535177"/>
                </a:lnTo>
                <a:lnTo>
                  <a:pt x="95504" y="512572"/>
                </a:lnTo>
                <a:lnTo>
                  <a:pt x="111587" y="512572"/>
                </a:lnTo>
                <a:lnTo>
                  <a:pt x="114554" y="507618"/>
                </a:lnTo>
                <a:lnTo>
                  <a:pt x="149733" y="499617"/>
                </a:lnTo>
                <a:lnTo>
                  <a:pt x="170393" y="499617"/>
                </a:lnTo>
                <a:lnTo>
                  <a:pt x="174117" y="493649"/>
                </a:lnTo>
                <a:lnTo>
                  <a:pt x="201191" y="487299"/>
                </a:lnTo>
                <a:lnTo>
                  <a:pt x="105029" y="487299"/>
                </a:lnTo>
                <a:lnTo>
                  <a:pt x="30226" y="446404"/>
                </a:lnTo>
                <a:close/>
              </a:path>
              <a:path w="850900" h="842010">
                <a:moveTo>
                  <a:pt x="64135" y="415289"/>
                </a:moveTo>
                <a:lnTo>
                  <a:pt x="58547" y="426338"/>
                </a:lnTo>
                <a:lnTo>
                  <a:pt x="140843" y="476885"/>
                </a:lnTo>
                <a:lnTo>
                  <a:pt x="105029" y="487299"/>
                </a:lnTo>
                <a:lnTo>
                  <a:pt x="201191" y="487299"/>
                </a:lnTo>
                <a:lnTo>
                  <a:pt x="233680" y="479678"/>
                </a:lnTo>
                <a:lnTo>
                  <a:pt x="336296" y="474979"/>
                </a:lnTo>
                <a:lnTo>
                  <a:pt x="388452" y="474979"/>
                </a:lnTo>
                <a:lnTo>
                  <a:pt x="384937" y="473201"/>
                </a:lnTo>
                <a:lnTo>
                  <a:pt x="382124" y="470280"/>
                </a:lnTo>
                <a:lnTo>
                  <a:pt x="162814" y="470280"/>
                </a:lnTo>
                <a:lnTo>
                  <a:pt x="64135" y="415289"/>
                </a:lnTo>
                <a:close/>
              </a:path>
              <a:path w="850900" h="842010">
                <a:moveTo>
                  <a:pt x="509635" y="350900"/>
                </a:moveTo>
                <a:lnTo>
                  <a:pt x="418592" y="350900"/>
                </a:lnTo>
                <a:lnTo>
                  <a:pt x="443484" y="352678"/>
                </a:lnTo>
                <a:lnTo>
                  <a:pt x="456946" y="358901"/>
                </a:lnTo>
                <a:lnTo>
                  <a:pt x="485267" y="384428"/>
                </a:lnTo>
                <a:lnTo>
                  <a:pt x="495046" y="422528"/>
                </a:lnTo>
                <a:lnTo>
                  <a:pt x="491236" y="436625"/>
                </a:lnTo>
                <a:lnTo>
                  <a:pt x="459359" y="478536"/>
                </a:lnTo>
                <a:lnTo>
                  <a:pt x="434340" y="486790"/>
                </a:lnTo>
                <a:lnTo>
                  <a:pt x="530759" y="486790"/>
                </a:lnTo>
                <a:lnTo>
                  <a:pt x="519938" y="469900"/>
                </a:lnTo>
                <a:lnTo>
                  <a:pt x="528828" y="447039"/>
                </a:lnTo>
                <a:lnTo>
                  <a:pt x="534035" y="428243"/>
                </a:lnTo>
                <a:lnTo>
                  <a:pt x="625094" y="382397"/>
                </a:lnTo>
                <a:lnTo>
                  <a:pt x="685927" y="363727"/>
                </a:lnTo>
                <a:lnTo>
                  <a:pt x="714326" y="363727"/>
                </a:lnTo>
                <a:lnTo>
                  <a:pt x="708651" y="360299"/>
                </a:lnTo>
                <a:lnTo>
                  <a:pt x="517271" y="360299"/>
                </a:lnTo>
                <a:lnTo>
                  <a:pt x="509635" y="350900"/>
                </a:lnTo>
                <a:close/>
              </a:path>
              <a:path w="850900" h="842010">
                <a:moveTo>
                  <a:pt x="125476" y="100456"/>
                </a:moveTo>
                <a:lnTo>
                  <a:pt x="112141" y="112013"/>
                </a:lnTo>
                <a:lnTo>
                  <a:pt x="176911" y="180466"/>
                </a:lnTo>
                <a:lnTo>
                  <a:pt x="101046" y="180466"/>
                </a:lnTo>
                <a:lnTo>
                  <a:pt x="100203" y="192277"/>
                </a:lnTo>
                <a:lnTo>
                  <a:pt x="190754" y="194437"/>
                </a:lnTo>
                <a:lnTo>
                  <a:pt x="216154" y="221614"/>
                </a:lnTo>
                <a:lnTo>
                  <a:pt x="114300" y="223900"/>
                </a:lnTo>
                <a:lnTo>
                  <a:pt x="113411" y="236347"/>
                </a:lnTo>
                <a:lnTo>
                  <a:pt x="231775" y="238632"/>
                </a:lnTo>
                <a:lnTo>
                  <a:pt x="275082" y="283463"/>
                </a:lnTo>
                <a:lnTo>
                  <a:pt x="329946" y="369442"/>
                </a:lnTo>
                <a:lnTo>
                  <a:pt x="324104" y="390651"/>
                </a:lnTo>
                <a:lnTo>
                  <a:pt x="320167" y="404749"/>
                </a:lnTo>
                <a:lnTo>
                  <a:pt x="223012" y="454025"/>
                </a:lnTo>
                <a:lnTo>
                  <a:pt x="162814" y="470280"/>
                </a:lnTo>
                <a:lnTo>
                  <a:pt x="382124" y="470280"/>
                </a:lnTo>
                <a:lnTo>
                  <a:pt x="359283" y="428243"/>
                </a:lnTo>
                <a:lnTo>
                  <a:pt x="358645" y="415289"/>
                </a:lnTo>
                <a:lnTo>
                  <a:pt x="358521" y="412750"/>
                </a:lnTo>
                <a:lnTo>
                  <a:pt x="361696" y="401065"/>
                </a:lnTo>
                <a:lnTo>
                  <a:pt x="365633" y="386841"/>
                </a:lnTo>
                <a:lnTo>
                  <a:pt x="373634" y="376427"/>
                </a:lnTo>
                <a:lnTo>
                  <a:pt x="381508" y="366013"/>
                </a:lnTo>
                <a:lnTo>
                  <a:pt x="393573" y="359155"/>
                </a:lnTo>
                <a:lnTo>
                  <a:pt x="404876" y="354711"/>
                </a:lnTo>
                <a:lnTo>
                  <a:pt x="418592" y="350900"/>
                </a:lnTo>
                <a:lnTo>
                  <a:pt x="509635" y="350900"/>
                </a:lnTo>
                <a:lnTo>
                  <a:pt x="504063" y="344042"/>
                </a:lnTo>
                <a:lnTo>
                  <a:pt x="487172" y="331724"/>
                </a:lnTo>
                <a:lnTo>
                  <a:pt x="487770" y="322199"/>
                </a:lnTo>
                <a:lnTo>
                  <a:pt x="487890" y="320293"/>
                </a:lnTo>
                <a:lnTo>
                  <a:pt x="381381" y="320293"/>
                </a:lnTo>
                <a:lnTo>
                  <a:pt x="290957" y="262509"/>
                </a:lnTo>
                <a:lnTo>
                  <a:pt x="247650" y="217677"/>
                </a:lnTo>
                <a:lnTo>
                  <a:pt x="247471" y="203073"/>
                </a:lnTo>
                <a:lnTo>
                  <a:pt x="231394" y="203073"/>
                </a:lnTo>
                <a:lnTo>
                  <a:pt x="206313" y="180466"/>
                </a:lnTo>
                <a:lnTo>
                  <a:pt x="176911" y="180466"/>
                </a:lnTo>
                <a:lnTo>
                  <a:pt x="205609" y="179831"/>
                </a:lnTo>
                <a:lnTo>
                  <a:pt x="203073" y="177546"/>
                </a:lnTo>
                <a:lnTo>
                  <a:pt x="203196" y="163575"/>
                </a:lnTo>
                <a:lnTo>
                  <a:pt x="189103" y="163575"/>
                </a:lnTo>
                <a:lnTo>
                  <a:pt x="125476" y="100456"/>
                </a:lnTo>
                <a:close/>
              </a:path>
              <a:path w="850900" h="842010">
                <a:moveTo>
                  <a:pt x="714326" y="363727"/>
                </a:moveTo>
                <a:lnTo>
                  <a:pt x="685927" y="363727"/>
                </a:lnTo>
                <a:lnTo>
                  <a:pt x="784098" y="421131"/>
                </a:lnTo>
                <a:lnTo>
                  <a:pt x="792099" y="410717"/>
                </a:lnTo>
                <a:lnTo>
                  <a:pt x="714326" y="363727"/>
                </a:lnTo>
                <a:close/>
              </a:path>
              <a:path w="850900" h="842010">
                <a:moveTo>
                  <a:pt x="774779" y="349123"/>
                </a:moveTo>
                <a:lnTo>
                  <a:pt x="743204" y="349123"/>
                </a:lnTo>
                <a:lnTo>
                  <a:pt x="818007" y="390016"/>
                </a:lnTo>
                <a:lnTo>
                  <a:pt x="823595" y="378840"/>
                </a:lnTo>
                <a:lnTo>
                  <a:pt x="774779" y="349123"/>
                </a:lnTo>
                <a:close/>
              </a:path>
              <a:path w="850900" h="842010">
                <a:moveTo>
                  <a:pt x="738124" y="238887"/>
                </a:moveTo>
                <a:lnTo>
                  <a:pt x="674751" y="340360"/>
                </a:lnTo>
                <a:lnTo>
                  <a:pt x="614553" y="356742"/>
                </a:lnTo>
                <a:lnTo>
                  <a:pt x="517271" y="360299"/>
                </a:lnTo>
                <a:lnTo>
                  <a:pt x="708651" y="360299"/>
                </a:lnTo>
                <a:lnTo>
                  <a:pt x="707390" y="359537"/>
                </a:lnTo>
                <a:lnTo>
                  <a:pt x="743204" y="349123"/>
                </a:lnTo>
                <a:lnTo>
                  <a:pt x="774779" y="349123"/>
                </a:lnTo>
                <a:lnTo>
                  <a:pt x="762889" y="341884"/>
                </a:lnTo>
                <a:lnTo>
                  <a:pt x="781435" y="336803"/>
                </a:lnTo>
                <a:lnTo>
                  <a:pt x="698500" y="336803"/>
                </a:lnTo>
                <a:lnTo>
                  <a:pt x="748538" y="246761"/>
                </a:lnTo>
                <a:lnTo>
                  <a:pt x="738124" y="238887"/>
                </a:lnTo>
                <a:close/>
              </a:path>
              <a:path w="850900" h="842010">
                <a:moveTo>
                  <a:pt x="780542" y="250571"/>
                </a:moveTo>
                <a:lnTo>
                  <a:pt x="734314" y="326389"/>
                </a:lnTo>
                <a:lnTo>
                  <a:pt x="698500" y="336803"/>
                </a:lnTo>
                <a:lnTo>
                  <a:pt x="781435" y="336803"/>
                </a:lnTo>
                <a:lnTo>
                  <a:pt x="834754" y="322199"/>
                </a:lnTo>
                <a:lnTo>
                  <a:pt x="755650" y="322199"/>
                </a:lnTo>
                <a:lnTo>
                  <a:pt x="791591" y="256159"/>
                </a:lnTo>
                <a:lnTo>
                  <a:pt x="780542" y="250571"/>
                </a:lnTo>
                <a:close/>
              </a:path>
              <a:path w="850900" h="842010">
                <a:moveTo>
                  <a:pt x="845058" y="301243"/>
                </a:moveTo>
                <a:lnTo>
                  <a:pt x="755650" y="322199"/>
                </a:lnTo>
                <a:lnTo>
                  <a:pt x="834754" y="322199"/>
                </a:lnTo>
                <a:lnTo>
                  <a:pt x="850519" y="317880"/>
                </a:lnTo>
                <a:lnTo>
                  <a:pt x="845058" y="301243"/>
                </a:lnTo>
                <a:close/>
              </a:path>
              <a:path w="850900" h="842010">
                <a:moveTo>
                  <a:pt x="437515" y="52197"/>
                </a:moveTo>
                <a:lnTo>
                  <a:pt x="426212" y="56641"/>
                </a:lnTo>
                <a:lnTo>
                  <a:pt x="483489" y="161162"/>
                </a:lnTo>
                <a:lnTo>
                  <a:pt x="466725" y="222250"/>
                </a:lnTo>
                <a:lnTo>
                  <a:pt x="419608" y="310641"/>
                </a:lnTo>
                <a:lnTo>
                  <a:pt x="381381" y="320293"/>
                </a:lnTo>
                <a:lnTo>
                  <a:pt x="487890" y="320293"/>
                </a:lnTo>
                <a:lnTo>
                  <a:pt x="493903" y="224662"/>
                </a:lnTo>
                <a:lnTo>
                  <a:pt x="507746" y="165226"/>
                </a:lnTo>
                <a:lnTo>
                  <a:pt x="543782" y="144017"/>
                </a:lnTo>
                <a:lnTo>
                  <a:pt x="513588" y="144017"/>
                </a:lnTo>
                <a:lnTo>
                  <a:pt x="514700" y="139953"/>
                </a:lnTo>
                <a:lnTo>
                  <a:pt x="489331" y="139953"/>
                </a:lnTo>
                <a:lnTo>
                  <a:pt x="437515" y="52197"/>
                </a:lnTo>
                <a:close/>
              </a:path>
              <a:path w="850900" h="842010">
                <a:moveTo>
                  <a:pt x="246253" y="103377"/>
                </a:moveTo>
                <a:lnTo>
                  <a:pt x="233172" y="104775"/>
                </a:lnTo>
                <a:lnTo>
                  <a:pt x="231394" y="203073"/>
                </a:lnTo>
                <a:lnTo>
                  <a:pt x="247471" y="203073"/>
                </a:lnTo>
                <a:lnTo>
                  <a:pt x="246358" y="112013"/>
                </a:lnTo>
                <a:lnTo>
                  <a:pt x="246253" y="103377"/>
                </a:lnTo>
                <a:close/>
              </a:path>
              <a:path w="850900" h="842010">
                <a:moveTo>
                  <a:pt x="191516" y="90804"/>
                </a:moveTo>
                <a:lnTo>
                  <a:pt x="189183" y="161162"/>
                </a:lnTo>
                <a:lnTo>
                  <a:pt x="189103" y="163575"/>
                </a:lnTo>
                <a:lnTo>
                  <a:pt x="203196" y="163575"/>
                </a:lnTo>
                <a:lnTo>
                  <a:pt x="203654" y="112013"/>
                </a:lnTo>
                <a:lnTo>
                  <a:pt x="203757" y="100456"/>
                </a:lnTo>
                <a:lnTo>
                  <a:pt x="203835" y="91693"/>
                </a:lnTo>
                <a:lnTo>
                  <a:pt x="191516" y="90804"/>
                </a:lnTo>
                <a:close/>
              </a:path>
              <a:path w="850900" h="842010">
                <a:moveTo>
                  <a:pt x="599948" y="96900"/>
                </a:moveTo>
                <a:lnTo>
                  <a:pt x="513588" y="144017"/>
                </a:lnTo>
                <a:lnTo>
                  <a:pt x="543782" y="144017"/>
                </a:lnTo>
                <a:lnTo>
                  <a:pt x="607441" y="106552"/>
                </a:lnTo>
                <a:lnTo>
                  <a:pt x="599948" y="96900"/>
                </a:lnTo>
                <a:close/>
              </a:path>
              <a:path w="850900" h="842010">
                <a:moveTo>
                  <a:pt x="466725" y="19812"/>
                </a:moveTo>
                <a:lnTo>
                  <a:pt x="457835" y="24891"/>
                </a:lnTo>
                <a:lnTo>
                  <a:pt x="501396" y="105282"/>
                </a:lnTo>
                <a:lnTo>
                  <a:pt x="489331" y="139953"/>
                </a:lnTo>
                <a:lnTo>
                  <a:pt x="514700" y="139953"/>
                </a:lnTo>
                <a:lnTo>
                  <a:pt x="523840" y="106552"/>
                </a:lnTo>
                <a:lnTo>
                  <a:pt x="523661" y="106552"/>
                </a:lnTo>
                <a:lnTo>
                  <a:pt x="551617" y="89915"/>
                </a:lnTo>
                <a:lnTo>
                  <a:pt x="528447" y="89915"/>
                </a:lnTo>
                <a:lnTo>
                  <a:pt x="529288" y="86487"/>
                </a:lnTo>
                <a:lnTo>
                  <a:pt x="506603" y="86487"/>
                </a:lnTo>
                <a:lnTo>
                  <a:pt x="466725" y="19812"/>
                </a:lnTo>
                <a:close/>
              </a:path>
              <a:path w="850900" h="842010">
                <a:moveTo>
                  <a:pt x="591566" y="54101"/>
                </a:moveTo>
                <a:lnTo>
                  <a:pt x="528447" y="89915"/>
                </a:lnTo>
                <a:lnTo>
                  <a:pt x="551617" y="89915"/>
                </a:lnTo>
                <a:lnTo>
                  <a:pt x="596646" y="63118"/>
                </a:lnTo>
                <a:lnTo>
                  <a:pt x="591566" y="54101"/>
                </a:lnTo>
                <a:close/>
              </a:path>
              <a:path w="850900" h="842010">
                <a:moveTo>
                  <a:pt x="533019" y="0"/>
                </a:moveTo>
                <a:lnTo>
                  <a:pt x="506603" y="86487"/>
                </a:lnTo>
                <a:lnTo>
                  <a:pt x="529288" y="86487"/>
                </a:lnTo>
                <a:lnTo>
                  <a:pt x="549402" y="4572"/>
                </a:lnTo>
                <a:lnTo>
                  <a:pt x="533019" y="0"/>
                </a:lnTo>
                <a:close/>
              </a:path>
            </a:pathLst>
          </a:custGeom>
          <a:solidFill>
            <a:srgbClr val="FDFFFF">
              <a:alpha val="7607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bg object 3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8168640" y="2755900"/>
            <a:ext cx="975359" cy="1366774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260080" y="2847390"/>
            <a:ext cx="876642" cy="1183970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449059" y="5887723"/>
            <a:ext cx="1501393" cy="970276"/>
          </a:xfrm>
          <a:prstGeom prst="rect">
            <a:avLst/>
          </a:prstGeom>
        </p:spPr>
      </p:pic>
      <p:sp>
        <p:nvSpPr>
          <p:cNvPr id="42" name="bg object 42"/>
          <p:cNvSpPr/>
          <p:nvPr/>
        </p:nvSpPr>
        <p:spPr>
          <a:xfrm>
            <a:off x="6558280" y="5996940"/>
            <a:ext cx="1287780" cy="861060"/>
          </a:xfrm>
          <a:custGeom>
            <a:avLst/>
            <a:gdLst/>
            <a:ahLst/>
            <a:cxnLst/>
            <a:rect l="l" t="t" r="r" b="b"/>
            <a:pathLst>
              <a:path w="1287779" h="861059">
                <a:moveTo>
                  <a:pt x="425836" y="705485"/>
                </a:moveTo>
                <a:lnTo>
                  <a:pt x="388874" y="705485"/>
                </a:lnTo>
                <a:lnTo>
                  <a:pt x="289625" y="861060"/>
                </a:lnTo>
                <a:lnTo>
                  <a:pt x="315636" y="861060"/>
                </a:lnTo>
                <a:lnTo>
                  <a:pt x="425836" y="705485"/>
                </a:lnTo>
                <a:close/>
              </a:path>
              <a:path w="1287779" h="861059">
                <a:moveTo>
                  <a:pt x="544009" y="689190"/>
                </a:moveTo>
                <a:lnTo>
                  <a:pt x="491363" y="689190"/>
                </a:lnTo>
                <a:lnTo>
                  <a:pt x="503047" y="712470"/>
                </a:lnTo>
                <a:lnTo>
                  <a:pt x="519302" y="735752"/>
                </a:lnTo>
                <a:lnTo>
                  <a:pt x="533273" y="749722"/>
                </a:lnTo>
                <a:lnTo>
                  <a:pt x="561213" y="768350"/>
                </a:lnTo>
                <a:lnTo>
                  <a:pt x="577469" y="777662"/>
                </a:lnTo>
                <a:lnTo>
                  <a:pt x="558926" y="838200"/>
                </a:lnTo>
                <a:lnTo>
                  <a:pt x="515076" y="861060"/>
                </a:lnTo>
                <a:lnTo>
                  <a:pt x="603504" y="861060"/>
                </a:lnTo>
                <a:lnTo>
                  <a:pt x="598424" y="847512"/>
                </a:lnTo>
                <a:lnTo>
                  <a:pt x="619378" y="786975"/>
                </a:lnTo>
                <a:lnTo>
                  <a:pt x="649731" y="786975"/>
                </a:lnTo>
                <a:lnTo>
                  <a:pt x="665988" y="784647"/>
                </a:lnTo>
                <a:lnTo>
                  <a:pt x="679958" y="782320"/>
                </a:lnTo>
                <a:lnTo>
                  <a:pt x="693927" y="777662"/>
                </a:lnTo>
                <a:lnTo>
                  <a:pt x="721868" y="763692"/>
                </a:lnTo>
                <a:lnTo>
                  <a:pt x="735838" y="754380"/>
                </a:lnTo>
                <a:lnTo>
                  <a:pt x="790968" y="754380"/>
                </a:lnTo>
                <a:lnTo>
                  <a:pt x="781258" y="742737"/>
                </a:lnTo>
                <a:lnTo>
                  <a:pt x="628776" y="742737"/>
                </a:lnTo>
                <a:lnTo>
                  <a:pt x="607822" y="738082"/>
                </a:lnTo>
                <a:lnTo>
                  <a:pt x="589152" y="731100"/>
                </a:lnTo>
                <a:lnTo>
                  <a:pt x="570484" y="719455"/>
                </a:lnTo>
                <a:lnTo>
                  <a:pt x="554227" y="705485"/>
                </a:lnTo>
                <a:lnTo>
                  <a:pt x="544009" y="689190"/>
                </a:lnTo>
                <a:close/>
              </a:path>
              <a:path w="1287779" h="861059">
                <a:moveTo>
                  <a:pt x="790968" y="754380"/>
                </a:moveTo>
                <a:lnTo>
                  <a:pt x="735838" y="754380"/>
                </a:lnTo>
                <a:lnTo>
                  <a:pt x="782447" y="805602"/>
                </a:lnTo>
                <a:lnTo>
                  <a:pt x="780352" y="861060"/>
                </a:lnTo>
                <a:lnTo>
                  <a:pt x="806476" y="861060"/>
                </a:lnTo>
                <a:lnTo>
                  <a:pt x="810387" y="835872"/>
                </a:lnTo>
                <a:lnTo>
                  <a:pt x="860737" y="835872"/>
                </a:lnTo>
                <a:lnTo>
                  <a:pt x="838326" y="810260"/>
                </a:lnTo>
                <a:lnTo>
                  <a:pt x="1087501" y="810260"/>
                </a:lnTo>
                <a:lnTo>
                  <a:pt x="1087501" y="803275"/>
                </a:lnTo>
                <a:lnTo>
                  <a:pt x="810387" y="777662"/>
                </a:lnTo>
                <a:lnTo>
                  <a:pt x="790968" y="754380"/>
                </a:lnTo>
                <a:close/>
              </a:path>
              <a:path w="1287779" h="861059">
                <a:moveTo>
                  <a:pt x="860737" y="835872"/>
                </a:moveTo>
                <a:lnTo>
                  <a:pt x="810387" y="835872"/>
                </a:lnTo>
                <a:lnTo>
                  <a:pt x="833638" y="861060"/>
                </a:lnTo>
                <a:lnTo>
                  <a:pt x="882777" y="861060"/>
                </a:lnTo>
                <a:lnTo>
                  <a:pt x="860737" y="835872"/>
                </a:lnTo>
                <a:close/>
              </a:path>
              <a:path w="1287779" h="861059">
                <a:moveTo>
                  <a:pt x="166845" y="749722"/>
                </a:moveTo>
                <a:lnTo>
                  <a:pt x="144399" y="749722"/>
                </a:lnTo>
                <a:lnTo>
                  <a:pt x="79121" y="847512"/>
                </a:lnTo>
                <a:lnTo>
                  <a:pt x="93091" y="856826"/>
                </a:lnTo>
                <a:lnTo>
                  <a:pt x="166845" y="749722"/>
                </a:lnTo>
                <a:close/>
              </a:path>
              <a:path w="1287779" h="861059">
                <a:moveTo>
                  <a:pt x="1087501" y="810260"/>
                </a:moveTo>
                <a:lnTo>
                  <a:pt x="838326" y="810260"/>
                </a:lnTo>
                <a:lnTo>
                  <a:pt x="1087501" y="821900"/>
                </a:lnTo>
                <a:lnTo>
                  <a:pt x="1087501" y="810260"/>
                </a:lnTo>
                <a:close/>
              </a:path>
              <a:path w="1287779" h="861059">
                <a:moveTo>
                  <a:pt x="649731" y="786975"/>
                </a:moveTo>
                <a:lnTo>
                  <a:pt x="619378" y="786975"/>
                </a:lnTo>
                <a:lnTo>
                  <a:pt x="635762" y="789305"/>
                </a:lnTo>
                <a:lnTo>
                  <a:pt x="649731" y="786975"/>
                </a:lnTo>
                <a:close/>
              </a:path>
              <a:path w="1287779" h="861059">
                <a:moveTo>
                  <a:pt x="51180" y="647280"/>
                </a:moveTo>
                <a:lnTo>
                  <a:pt x="44196" y="658914"/>
                </a:lnTo>
                <a:lnTo>
                  <a:pt x="132715" y="721779"/>
                </a:lnTo>
                <a:lnTo>
                  <a:pt x="0" y="752050"/>
                </a:lnTo>
                <a:lnTo>
                  <a:pt x="0" y="756707"/>
                </a:lnTo>
                <a:lnTo>
                  <a:pt x="2286" y="773007"/>
                </a:lnTo>
                <a:lnTo>
                  <a:pt x="144399" y="749722"/>
                </a:lnTo>
                <a:lnTo>
                  <a:pt x="166845" y="749722"/>
                </a:lnTo>
                <a:lnTo>
                  <a:pt x="170052" y="745065"/>
                </a:lnTo>
                <a:lnTo>
                  <a:pt x="324490" y="717130"/>
                </a:lnTo>
                <a:lnTo>
                  <a:pt x="158369" y="717130"/>
                </a:lnTo>
                <a:lnTo>
                  <a:pt x="51180" y="647280"/>
                </a:lnTo>
                <a:close/>
              </a:path>
              <a:path w="1287779" h="861059">
                <a:moveTo>
                  <a:pt x="919167" y="596049"/>
                </a:moveTo>
                <a:lnTo>
                  <a:pt x="868552" y="596049"/>
                </a:lnTo>
                <a:lnTo>
                  <a:pt x="1120140" y="759037"/>
                </a:lnTo>
                <a:lnTo>
                  <a:pt x="1131697" y="745065"/>
                </a:lnTo>
                <a:lnTo>
                  <a:pt x="919167" y="596049"/>
                </a:lnTo>
                <a:close/>
              </a:path>
              <a:path w="1287779" h="861059">
                <a:moveTo>
                  <a:pt x="749830" y="526199"/>
                </a:moveTo>
                <a:lnTo>
                  <a:pt x="645033" y="526199"/>
                </a:lnTo>
                <a:lnTo>
                  <a:pt x="665988" y="528535"/>
                </a:lnTo>
                <a:lnTo>
                  <a:pt x="684656" y="535520"/>
                </a:lnTo>
                <a:lnTo>
                  <a:pt x="719581" y="561124"/>
                </a:lnTo>
                <a:lnTo>
                  <a:pt x="740537" y="600710"/>
                </a:lnTo>
                <a:lnTo>
                  <a:pt x="745236" y="619340"/>
                </a:lnTo>
                <a:lnTo>
                  <a:pt x="745236" y="640295"/>
                </a:lnTo>
                <a:lnTo>
                  <a:pt x="733551" y="682205"/>
                </a:lnTo>
                <a:lnTo>
                  <a:pt x="707898" y="714794"/>
                </a:lnTo>
                <a:lnTo>
                  <a:pt x="670687" y="735752"/>
                </a:lnTo>
                <a:lnTo>
                  <a:pt x="628776" y="742737"/>
                </a:lnTo>
                <a:lnTo>
                  <a:pt x="781258" y="742737"/>
                </a:lnTo>
                <a:lnTo>
                  <a:pt x="763777" y="721779"/>
                </a:lnTo>
                <a:lnTo>
                  <a:pt x="777748" y="696175"/>
                </a:lnTo>
                <a:lnTo>
                  <a:pt x="787146" y="668235"/>
                </a:lnTo>
                <a:lnTo>
                  <a:pt x="791718" y="640295"/>
                </a:lnTo>
                <a:lnTo>
                  <a:pt x="789431" y="612355"/>
                </a:lnTo>
                <a:lnTo>
                  <a:pt x="868552" y="596049"/>
                </a:lnTo>
                <a:lnTo>
                  <a:pt x="919167" y="596049"/>
                </a:lnTo>
                <a:lnTo>
                  <a:pt x="905891" y="586740"/>
                </a:lnTo>
                <a:lnTo>
                  <a:pt x="983295" y="570445"/>
                </a:lnTo>
                <a:lnTo>
                  <a:pt x="777748" y="570445"/>
                </a:lnTo>
                <a:lnTo>
                  <a:pt x="768476" y="549490"/>
                </a:lnTo>
                <a:lnTo>
                  <a:pt x="754506" y="530860"/>
                </a:lnTo>
                <a:lnTo>
                  <a:pt x="749830" y="526199"/>
                </a:lnTo>
                <a:close/>
              </a:path>
              <a:path w="1287779" h="861059">
                <a:moveTo>
                  <a:pt x="165353" y="495935"/>
                </a:moveTo>
                <a:lnTo>
                  <a:pt x="156083" y="512229"/>
                </a:lnTo>
                <a:lnTo>
                  <a:pt x="379602" y="668235"/>
                </a:lnTo>
                <a:lnTo>
                  <a:pt x="158369" y="717130"/>
                </a:lnTo>
                <a:lnTo>
                  <a:pt x="324490" y="717130"/>
                </a:lnTo>
                <a:lnTo>
                  <a:pt x="388874" y="705485"/>
                </a:lnTo>
                <a:lnTo>
                  <a:pt x="425836" y="705485"/>
                </a:lnTo>
                <a:lnTo>
                  <a:pt x="430784" y="698500"/>
                </a:lnTo>
                <a:lnTo>
                  <a:pt x="491363" y="689190"/>
                </a:lnTo>
                <a:lnTo>
                  <a:pt x="544009" y="689190"/>
                </a:lnTo>
                <a:lnTo>
                  <a:pt x="542544" y="686854"/>
                </a:lnTo>
                <a:lnTo>
                  <a:pt x="533273" y="668235"/>
                </a:lnTo>
                <a:lnTo>
                  <a:pt x="531182" y="658914"/>
                </a:lnTo>
                <a:lnTo>
                  <a:pt x="419226" y="658914"/>
                </a:lnTo>
                <a:lnTo>
                  <a:pt x="165353" y="495935"/>
                </a:lnTo>
                <a:close/>
              </a:path>
              <a:path w="1287779" h="861059">
                <a:moveTo>
                  <a:pt x="200278" y="435394"/>
                </a:moveTo>
                <a:lnTo>
                  <a:pt x="197993" y="454025"/>
                </a:lnTo>
                <a:lnTo>
                  <a:pt x="475106" y="479640"/>
                </a:lnTo>
                <a:lnTo>
                  <a:pt x="519302" y="533184"/>
                </a:lnTo>
                <a:lnTo>
                  <a:pt x="510031" y="544830"/>
                </a:lnTo>
                <a:lnTo>
                  <a:pt x="500634" y="558800"/>
                </a:lnTo>
                <a:lnTo>
                  <a:pt x="493649" y="570445"/>
                </a:lnTo>
                <a:lnTo>
                  <a:pt x="489076" y="586740"/>
                </a:lnTo>
                <a:lnTo>
                  <a:pt x="484377" y="600710"/>
                </a:lnTo>
                <a:lnTo>
                  <a:pt x="482092" y="614680"/>
                </a:lnTo>
                <a:lnTo>
                  <a:pt x="482092" y="644944"/>
                </a:lnTo>
                <a:lnTo>
                  <a:pt x="419226" y="658914"/>
                </a:lnTo>
                <a:lnTo>
                  <a:pt x="531182" y="658914"/>
                </a:lnTo>
                <a:lnTo>
                  <a:pt x="528574" y="647280"/>
                </a:lnTo>
                <a:lnTo>
                  <a:pt x="528574" y="626325"/>
                </a:lnTo>
                <a:lnTo>
                  <a:pt x="549528" y="568109"/>
                </a:lnTo>
                <a:lnTo>
                  <a:pt x="584453" y="537845"/>
                </a:lnTo>
                <a:lnTo>
                  <a:pt x="624077" y="526199"/>
                </a:lnTo>
                <a:lnTo>
                  <a:pt x="749830" y="526199"/>
                </a:lnTo>
                <a:lnTo>
                  <a:pt x="742823" y="519214"/>
                </a:lnTo>
                <a:lnTo>
                  <a:pt x="731266" y="509905"/>
                </a:lnTo>
                <a:lnTo>
                  <a:pt x="720783" y="502920"/>
                </a:lnTo>
                <a:lnTo>
                  <a:pt x="551942" y="502920"/>
                </a:lnTo>
                <a:lnTo>
                  <a:pt x="503047" y="449364"/>
                </a:lnTo>
                <a:lnTo>
                  <a:pt x="503172" y="447040"/>
                </a:lnTo>
                <a:lnTo>
                  <a:pt x="447167" y="447040"/>
                </a:lnTo>
                <a:lnTo>
                  <a:pt x="200278" y="435394"/>
                </a:lnTo>
                <a:close/>
              </a:path>
              <a:path w="1287779" h="861059">
                <a:moveTo>
                  <a:pt x="1162755" y="540169"/>
                </a:moveTo>
                <a:lnTo>
                  <a:pt x="1127125" y="540169"/>
                </a:lnTo>
                <a:lnTo>
                  <a:pt x="1234186" y="610019"/>
                </a:lnTo>
                <a:lnTo>
                  <a:pt x="1243584" y="596049"/>
                </a:lnTo>
                <a:lnTo>
                  <a:pt x="1162755" y="540169"/>
                </a:lnTo>
                <a:close/>
              </a:path>
              <a:path w="1287779" h="861059">
                <a:moveTo>
                  <a:pt x="1017651" y="330619"/>
                </a:moveTo>
                <a:lnTo>
                  <a:pt x="856996" y="556475"/>
                </a:lnTo>
                <a:lnTo>
                  <a:pt x="777748" y="570445"/>
                </a:lnTo>
                <a:lnTo>
                  <a:pt x="983295" y="570445"/>
                </a:lnTo>
                <a:lnTo>
                  <a:pt x="1082842" y="549490"/>
                </a:lnTo>
                <a:lnTo>
                  <a:pt x="898905" y="549490"/>
                </a:lnTo>
                <a:lnTo>
                  <a:pt x="1031621" y="339940"/>
                </a:lnTo>
                <a:lnTo>
                  <a:pt x="1017651" y="330619"/>
                </a:lnTo>
                <a:close/>
              </a:path>
              <a:path w="1287779" h="861059">
                <a:moveTo>
                  <a:pt x="1194689" y="400469"/>
                </a:moveTo>
                <a:lnTo>
                  <a:pt x="1115441" y="512229"/>
                </a:lnTo>
                <a:lnTo>
                  <a:pt x="898905" y="549490"/>
                </a:lnTo>
                <a:lnTo>
                  <a:pt x="1082842" y="549490"/>
                </a:lnTo>
                <a:lnTo>
                  <a:pt x="1127125" y="540169"/>
                </a:lnTo>
                <a:lnTo>
                  <a:pt x="1162755" y="540169"/>
                </a:lnTo>
                <a:lnTo>
                  <a:pt x="1152652" y="533184"/>
                </a:lnTo>
                <a:lnTo>
                  <a:pt x="1287779" y="505244"/>
                </a:lnTo>
                <a:lnTo>
                  <a:pt x="1143380" y="505244"/>
                </a:lnTo>
                <a:lnTo>
                  <a:pt x="1206246" y="407454"/>
                </a:lnTo>
                <a:lnTo>
                  <a:pt x="1194689" y="400469"/>
                </a:lnTo>
                <a:close/>
              </a:path>
              <a:path w="1287779" h="861059">
                <a:moveTo>
                  <a:pt x="1283080" y="481965"/>
                </a:moveTo>
                <a:lnTo>
                  <a:pt x="1143380" y="505244"/>
                </a:lnTo>
                <a:lnTo>
                  <a:pt x="1287779" y="505244"/>
                </a:lnTo>
                <a:lnTo>
                  <a:pt x="1283080" y="481965"/>
                </a:lnTo>
                <a:close/>
              </a:path>
              <a:path w="1287779" h="861059">
                <a:moveTo>
                  <a:pt x="633349" y="477304"/>
                </a:moveTo>
                <a:lnTo>
                  <a:pt x="605409" y="481965"/>
                </a:lnTo>
                <a:lnTo>
                  <a:pt x="577469" y="488950"/>
                </a:lnTo>
                <a:lnTo>
                  <a:pt x="551942" y="502920"/>
                </a:lnTo>
                <a:lnTo>
                  <a:pt x="720783" y="502920"/>
                </a:lnTo>
                <a:lnTo>
                  <a:pt x="717296" y="500595"/>
                </a:lnTo>
                <a:lnTo>
                  <a:pt x="703326" y="493610"/>
                </a:lnTo>
                <a:lnTo>
                  <a:pt x="707967" y="479640"/>
                </a:lnTo>
                <a:lnTo>
                  <a:pt x="661416" y="479640"/>
                </a:lnTo>
                <a:lnTo>
                  <a:pt x="633349" y="477304"/>
                </a:lnTo>
                <a:close/>
              </a:path>
              <a:path w="1287779" h="861059">
                <a:moveTo>
                  <a:pt x="589152" y="146685"/>
                </a:moveTo>
                <a:lnTo>
                  <a:pt x="572897" y="155994"/>
                </a:lnTo>
                <a:lnTo>
                  <a:pt x="689355" y="407454"/>
                </a:lnTo>
                <a:lnTo>
                  <a:pt x="661416" y="479640"/>
                </a:lnTo>
                <a:lnTo>
                  <a:pt x="707967" y="479640"/>
                </a:lnTo>
                <a:lnTo>
                  <a:pt x="728852" y="416775"/>
                </a:lnTo>
                <a:lnTo>
                  <a:pt x="801502" y="379514"/>
                </a:lnTo>
                <a:lnTo>
                  <a:pt x="740537" y="379514"/>
                </a:lnTo>
                <a:lnTo>
                  <a:pt x="744206" y="367880"/>
                </a:lnTo>
                <a:lnTo>
                  <a:pt x="703326" y="367880"/>
                </a:lnTo>
                <a:lnTo>
                  <a:pt x="589152" y="146685"/>
                </a:lnTo>
                <a:close/>
              </a:path>
              <a:path w="1287779" h="861059">
                <a:moveTo>
                  <a:pt x="170052" y="249135"/>
                </a:moveTo>
                <a:lnTo>
                  <a:pt x="170052" y="265430"/>
                </a:lnTo>
                <a:lnTo>
                  <a:pt x="305053" y="277075"/>
                </a:lnTo>
                <a:lnTo>
                  <a:pt x="447167" y="447040"/>
                </a:lnTo>
                <a:lnTo>
                  <a:pt x="503172" y="447040"/>
                </a:lnTo>
                <a:lnTo>
                  <a:pt x="504559" y="421424"/>
                </a:lnTo>
                <a:lnTo>
                  <a:pt x="477393" y="421424"/>
                </a:lnTo>
                <a:lnTo>
                  <a:pt x="323723" y="253784"/>
                </a:lnTo>
                <a:lnTo>
                  <a:pt x="286385" y="253784"/>
                </a:lnTo>
                <a:lnTo>
                  <a:pt x="170052" y="249135"/>
                </a:lnTo>
                <a:close/>
              </a:path>
              <a:path w="1287779" h="861059">
                <a:moveTo>
                  <a:pt x="500634" y="146685"/>
                </a:moveTo>
                <a:lnTo>
                  <a:pt x="477393" y="421424"/>
                </a:lnTo>
                <a:lnTo>
                  <a:pt x="504559" y="421424"/>
                </a:lnTo>
                <a:lnTo>
                  <a:pt x="519302" y="149009"/>
                </a:lnTo>
                <a:lnTo>
                  <a:pt x="500634" y="146685"/>
                </a:lnTo>
                <a:close/>
              </a:path>
              <a:path w="1287779" h="861059">
                <a:moveTo>
                  <a:pt x="987425" y="263105"/>
                </a:moveTo>
                <a:lnTo>
                  <a:pt x="740537" y="379514"/>
                </a:lnTo>
                <a:lnTo>
                  <a:pt x="801502" y="379514"/>
                </a:lnTo>
                <a:lnTo>
                  <a:pt x="996696" y="279400"/>
                </a:lnTo>
                <a:lnTo>
                  <a:pt x="987425" y="263105"/>
                </a:lnTo>
                <a:close/>
              </a:path>
              <a:path w="1287779" h="861059">
                <a:moveTo>
                  <a:pt x="733551" y="30264"/>
                </a:moveTo>
                <a:lnTo>
                  <a:pt x="721868" y="37249"/>
                </a:lnTo>
                <a:lnTo>
                  <a:pt x="777748" y="160655"/>
                </a:lnTo>
                <a:lnTo>
                  <a:pt x="703326" y="367880"/>
                </a:lnTo>
                <a:lnTo>
                  <a:pt x="744206" y="367880"/>
                </a:lnTo>
                <a:lnTo>
                  <a:pt x="808101" y="165315"/>
                </a:lnTo>
                <a:lnTo>
                  <a:pt x="858282" y="139700"/>
                </a:lnTo>
                <a:lnTo>
                  <a:pt x="817372" y="139700"/>
                </a:lnTo>
                <a:lnTo>
                  <a:pt x="818870" y="135039"/>
                </a:lnTo>
                <a:lnTo>
                  <a:pt x="787146" y="135039"/>
                </a:lnTo>
                <a:lnTo>
                  <a:pt x="733551" y="30264"/>
                </a:lnTo>
                <a:close/>
              </a:path>
              <a:path w="1287779" h="861059">
                <a:moveTo>
                  <a:pt x="211963" y="128054"/>
                </a:moveTo>
                <a:lnTo>
                  <a:pt x="193294" y="144360"/>
                </a:lnTo>
                <a:lnTo>
                  <a:pt x="286385" y="253784"/>
                </a:lnTo>
                <a:lnTo>
                  <a:pt x="323723" y="253784"/>
                </a:lnTo>
                <a:lnTo>
                  <a:pt x="324866" y="232829"/>
                </a:lnTo>
                <a:lnTo>
                  <a:pt x="305053" y="232829"/>
                </a:lnTo>
                <a:lnTo>
                  <a:pt x="211963" y="128054"/>
                </a:lnTo>
                <a:close/>
              </a:path>
              <a:path w="1287779" h="861059">
                <a:moveTo>
                  <a:pt x="316738" y="123405"/>
                </a:moveTo>
                <a:lnTo>
                  <a:pt x="305053" y="232829"/>
                </a:lnTo>
                <a:lnTo>
                  <a:pt x="324866" y="232829"/>
                </a:lnTo>
                <a:lnTo>
                  <a:pt x="330581" y="128054"/>
                </a:lnTo>
                <a:lnTo>
                  <a:pt x="330708" y="125730"/>
                </a:lnTo>
                <a:lnTo>
                  <a:pt x="316738" y="123405"/>
                </a:lnTo>
                <a:close/>
              </a:path>
              <a:path w="1287779" h="861059">
                <a:moveTo>
                  <a:pt x="915162" y="93129"/>
                </a:moveTo>
                <a:lnTo>
                  <a:pt x="817372" y="139700"/>
                </a:lnTo>
                <a:lnTo>
                  <a:pt x="858282" y="139700"/>
                </a:lnTo>
                <a:lnTo>
                  <a:pt x="922147" y="107099"/>
                </a:lnTo>
                <a:lnTo>
                  <a:pt x="915162" y="93129"/>
                </a:lnTo>
                <a:close/>
              </a:path>
              <a:path w="1287779" h="861059">
                <a:moveTo>
                  <a:pt x="836041" y="0"/>
                </a:moveTo>
                <a:lnTo>
                  <a:pt x="787146" y="135039"/>
                </a:lnTo>
                <a:lnTo>
                  <a:pt x="818870" y="135039"/>
                </a:lnTo>
                <a:lnTo>
                  <a:pt x="859281" y="9309"/>
                </a:lnTo>
                <a:lnTo>
                  <a:pt x="836041" y="0"/>
                </a:lnTo>
                <a:close/>
              </a:path>
            </a:pathLst>
          </a:custGeom>
          <a:solidFill>
            <a:srgbClr val="FDFFFF">
              <a:alpha val="392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6873916" y="6686130"/>
            <a:ext cx="262255" cy="172085"/>
          </a:xfrm>
          <a:custGeom>
            <a:avLst/>
            <a:gdLst/>
            <a:ahLst/>
            <a:cxnLst/>
            <a:rect l="l" t="t" r="r" b="b"/>
            <a:pathLst>
              <a:path w="262254" h="172084">
                <a:moveTo>
                  <a:pt x="0" y="171869"/>
                </a:moveTo>
                <a:lnTo>
                  <a:pt x="115147" y="9309"/>
                </a:lnTo>
                <a:lnTo>
                  <a:pt x="175726" y="0"/>
                </a:lnTo>
                <a:lnTo>
                  <a:pt x="187410" y="23279"/>
                </a:lnTo>
                <a:lnTo>
                  <a:pt x="203666" y="46562"/>
                </a:lnTo>
                <a:lnTo>
                  <a:pt x="217636" y="60532"/>
                </a:lnTo>
                <a:lnTo>
                  <a:pt x="231606" y="69846"/>
                </a:lnTo>
                <a:lnTo>
                  <a:pt x="245576" y="79159"/>
                </a:lnTo>
                <a:lnTo>
                  <a:pt x="261832" y="88472"/>
                </a:lnTo>
                <a:lnTo>
                  <a:pt x="243290" y="149009"/>
                </a:lnTo>
                <a:lnTo>
                  <a:pt x="199439" y="171869"/>
                </a:lnTo>
              </a:path>
            </a:pathLst>
          </a:custGeom>
          <a:ln w="10160">
            <a:solidFill>
              <a:srgbClr val="FD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bg object 44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7151623" y="6746240"/>
            <a:ext cx="245374" cy="116840"/>
          </a:xfrm>
          <a:prstGeom prst="rect">
            <a:avLst/>
          </a:prstGeom>
        </p:spPr>
      </p:pic>
      <p:sp>
        <p:nvSpPr>
          <p:cNvPr id="45" name="bg object 45"/>
          <p:cNvSpPr/>
          <p:nvPr/>
        </p:nvSpPr>
        <p:spPr>
          <a:xfrm>
            <a:off x="6558280" y="5996940"/>
            <a:ext cx="1287780" cy="861060"/>
          </a:xfrm>
          <a:custGeom>
            <a:avLst/>
            <a:gdLst/>
            <a:ahLst/>
            <a:cxnLst/>
            <a:rect l="l" t="t" r="r" b="b"/>
            <a:pathLst>
              <a:path w="1287779" h="861059">
                <a:moveTo>
                  <a:pt x="882777" y="861060"/>
                </a:moveTo>
                <a:lnTo>
                  <a:pt x="838326" y="810260"/>
                </a:lnTo>
                <a:lnTo>
                  <a:pt x="1087501" y="821900"/>
                </a:lnTo>
                <a:lnTo>
                  <a:pt x="1087501" y="803275"/>
                </a:lnTo>
                <a:lnTo>
                  <a:pt x="810387" y="777662"/>
                </a:lnTo>
                <a:lnTo>
                  <a:pt x="763777" y="721779"/>
                </a:lnTo>
                <a:lnTo>
                  <a:pt x="777748" y="696175"/>
                </a:lnTo>
                <a:lnTo>
                  <a:pt x="787146" y="668235"/>
                </a:lnTo>
                <a:lnTo>
                  <a:pt x="791718" y="640295"/>
                </a:lnTo>
                <a:lnTo>
                  <a:pt x="789431" y="612355"/>
                </a:lnTo>
                <a:lnTo>
                  <a:pt x="868552" y="596049"/>
                </a:lnTo>
                <a:lnTo>
                  <a:pt x="1120140" y="759037"/>
                </a:lnTo>
                <a:lnTo>
                  <a:pt x="1131697" y="745065"/>
                </a:lnTo>
                <a:lnTo>
                  <a:pt x="905891" y="586740"/>
                </a:lnTo>
                <a:lnTo>
                  <a:pt x="1127125" y="540169"/>
                </a:lnTo>
                <a:lnTo>
                  <a:pt x="1234186" y="610019"/>
                </a:lnTo>
                <a:lnTo>
                  <a:pt x="1243584" y="596049"/>
                </a:lnTo>
                <a:lnTo>
                  <a:pt x="1152652" y="533184"/>
                </a:lnTo>
                <a:lnTo>
                  <a:pt x="1287779" y="505244"/>
                </a:lnTo>
                <a:lnTo>
                  <a:pt x="1283080" y="481965"/>
                </a:lnTo>
                <a:lnTo>
                  <a:pt x="1143380" y="505244"/>
                </a:lnTo>
                <a:lnTo>
                  <a:pt x="1206246" y="407454"/>
                </a:lnTo>
                <a:lnTo>
                  <a:pt x="1194689" y="400469"/>
                </a:lnTo>
                <a:lnTo>
                  <a:pt x="1115441" y="512229"/>
                </a:lnTo>
                <a:lnTo>
                  <a:pt x="898905" y="549490"/>
                </a:lnTo>
                <a:lnTo>
                  <a:pt x="1031621" y="339940"/>
                </a:lnTo>
                <a:lnTo>
                  <a:pt x="1017651" y="330619"/>
                </a:lnTo>
                <a:lnTo>
                  <a:pt x="856996" y="556475"/>
                </a:lnTo>
                <a:lnTo>
                  <a:pt x="777748" y="570445"/>
                </a:lnTo>
                <a:lnTo>
                  <a:pt x="754506" y="530860"/>
                </a:lnTo>
                <a:lnTo>
                  <a:pt x="717296" y="500595"/>
                </a:lnTo>
                <a:lnTo>
                  <a:pt x="703326" y="493610"/>
                </a:lnTo>
                <a:lnTo>
                  <a:pt x="728852" y="416775"/>
                </a:lnTo>
                <a:lnTo>
                  <a:pt x="996696" y="279400"/>
                </a:lnTo>
                <a:lnTo>
                  <a:pt x="987425" y="263105"/>
                </a:lnTo>
                <a:lnTo>
                  <a:pt x="740537" y="379514"/>
                </a:lnTo>
                <a:lnTo>
                  <a:pt x="808101" y="165315"/>
                </a:lnTo>
                <a:lnTo>
                  <a:pt x="922147" y="107099"/>
                </a:lnTo>
                <a:lnTo>
                  <a:pt x="915162" y="93129"/>
                </a:lnTo>
                <a:lnTo>
                  <a:pt x="817372" y="139700"/>
                </a:lnTo>
                <a:lnTo>
                  <a:pt x="859281" y="9309"/>
                </a:lnTo>
                <a:lnTo>
                  <a:pt x="836041" y="0"/>
                </a:lnTo>
                <a:lnTo>
                  <a:pt x="787146" y="135039"/>
                </a:lnTo>
                <a:lnTo>
                  <a:pt x="733551" y="30264"/>
                </a:lnTo>
                <a:lnTo>
                  <a:pt x="721868" y="37249"/>
                </a:lnTo>
                <a:lnTo>
                  <a:pt x="777748" y="160655"/>
                </a:lnTo>
                <a:lnTo>
                  <a:pt x="703326" y="367880"/>
                </a:lnTo>
                <a:lnTo>
                  <a:pt x="589152" y="146685"/>
                </a:lnTo>
                <a:lnTo>
                  <a:pt x="572897" y="155994"/>
                </a:lnTo>
                <a:lnTo>
                  <a:pt x="689355" y="407454"/>
                </a:lnTo>
                <a:lnTo>
                  <a:pt x="661416" y="479640"/>
                </a:lnTo>
                <a:lnTo>
                  <a:pt x="633349" y="477304"/>
                </a:lnTo>
                <a:lnTo>
                  <a:pt x="605409" y="481965"/>
                </a:lnTo>
                <a:lnTo>
                  <a:pt x="577469" y="488950"/>
                </a:lnTo>
                <a:lnTo>
                  <a:pt x="551942" y="502920"/>
                </a:lnTo>
                <a:lnTo>
                  <a:pt x="503047" y="449364"/>
                </a:lnTo>
                <a:lnTo>
                  <a:pt x="519302" y="149009"/>
                </a:lnTo>
                <a:lnTo>
                  <a:pt x="500634" y="146685"/>
                </a:lnTo>
                <a:lnTo>
                  <a:pt x="477393" y="421424"/>
                </a:lnTo>
                <a:lnTo>
                  <a:pt x="323723" y="253784"/>
                </a:lnTo>
                <a:lnTo>
                  <a:pt x="330708" y="125730"/>
                </a:lnTo>
                <a:lnTo>
                  <a:pt x="316738" y="123405"/>
                </a:lnTo>
                <a:lnTo>
                  <a:pt x="305053" y="232829"/>
                </a:lnTo>
                <a:lnTo>
                  <a:pt x="211963" y="128054"/>
                </a:lnTo>
                <a:lnTo>
                  <a:pt x="193294" y="144360"/>
                </a:lnTo>
                <a:lnTo>
                  <a:pt x="286385" y="253784"/>
                </a:lnTo>
                <a:lnTo>
                  <a:pt x="170052" y="249135"/>
                </a:lnTo>
                <a:lnTo>
                  <a:pt x="170052" y="265430"/>
                </a:lnTo>
                <a:lnTo>
                  <a:pt x="305053" y="277075"/>
                </a:lnTo>
                <a:lnTo>
                  <a:pt x="447167" y="447040"/>
                </a:lnTo>
                <a:lnTo>
                  <a:pt x="200278" y="435394"/>
                </a:lnTo>
                <a:lnTo>
                  <a:pt x="197993" y="454025"/>
                </a:lnTo>
                <a:lnTo>
                  <a:pt x="475106" y="479640"/>
                </a:lnTo>
                <a:lnTo>
                  <a:pt x="519302" y="533184"/>
                </a:lnTo>
                <a:lnTo>
                  <a:pt x="510031" y="544830"/>
                </a:lnTo>
                <a:lnTo>
                  <a:pt x="500634" y="558800"/>
                </a:lnTo>
                <a:lnTo>
                  <a:pt x="493649" y="570445"/>
                </a:lnTo>
                <a:lnTo>
                  <a:pt x="489076" y="586740"/>
                </a:lnTo>
                <a:lnTo>
                  <a:pt x="484377" y="600710"/>
                </a:lnTo>
                <a:lnTo>
                  <a:pt x="482092" y="614680"/>
                </a:lnTo>
                <a:lnTo>
                  <a:pt x="482092" y="630974"/>
                </a:lnTo>
                <a:lnTo>
                  <a:pt x="482092" y="644944"/>
                </a:lnTo>
                <a:lnTo>
                  <a:pt x="419226" y="658914"/>
                </a:lnTo>
                <a:lnTo>
                  <a:pt x="165353" y="495935"/>
                </a:lnTo>
                <a:lnTo>
                  <a:pt x="156083" y="512229"/>
                </a:lnTo>
                <a:lnTo>
                  <a:pt x="379602" y="668235"/>
                </a:lnTo>
                <a:lnTo>
                  <a:pt x="158369" y="717130"/>
                </a:lnTo>
                <a:lnTo>
                  <a:pt x="51180" y="647280"/>
                </a:lnTo>
                <a:lnTo>
                  <a:pt x="44196" y="658914"/>
                </a:lnTo>
                <a:lnTo>
                  <a:pt x="132715" y="721779"/>
                </a:lnTo>
                <a:lnTo>
                  <a:pt x="0" y="752050"/>
                </a:lnTo>
                <a:lnTo>
                  <a:pt x="0" y="756707"/>
                </a:lnTo>
                <a:lnTo>
                  <a:pt x="2286" y="773007"/>
                </a:lnTo>
                <a:lnTo>
                  <a:pt x="144399" y="749722"/>
                </a:lnTo>
                <a:lnTo>
                  <a:pt x="79121" y="847512"/>
                </a:lnTo>
                <a:lnTo>
                  <a:pt x="93091" y="856826"/>
                </a:lnTo>
                <a:lnTo>
                  <a:pt x="170052" y="745065"/>
                </a:lnTo>
                <a:lnTo>
                  <a:pt x="388874" y="705485"/>
                </a:lnTo>
                <a:lnTo>
                  <a:pt x="289625" y="861060"/>
                </a:lnTo>
              </a:path>
            </a:pathLst>
          </a:custGeom>
          <a:ln w="10160">
            <a:solidFill>
              <a:srgbClr val="FD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" name="bg object 46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081773" y="6518058"/>
            <a:ext cx="226822" cy="226698"/>
          </a:xfrm>
          <a:prstGeom prst="rect">
            <a:avLst/>
          </a:prstGeom>
        </p:spPr>
      </p:pic>
      <p:sp>
        <p:nvSpPr>
          <p:cNvPr id="47" name="bg object 47"/>
          <p:cNvSpPr/>
          <p:nvPr/>
        </p:nvSpPr>
        <p:spPr>
          <a:xfrm>
            <a:off x="8125459" y="6306820"/>
            <a:ext cx="977900" cy="551180"/>
          </a:xfrm>
          <a:custGeom>
            <a:avLst/>
            <a:gdLst/>
            <a:ahLst/>
            <a:cxnLst/>
            <a:rect l="l" t="t" r="r" b="b"/>
            <a:pathLst>
              <a:path w="977900" h="551179">
                <a:moveTo>
                  <a:pt x="278916" y="474738"/>
                </a:moveTo>
                <a:lnTo>
                  <a:pt x="142875" y="474738"/>
                </a:lnTo>
                <a:lnTo>
                  <a:pt x="281686" y="506924"/>
                </a:lnTo>
                <a:lnTo>
                  <a:pt x="215265" y="551179"/>
                </a:lnTo>
                <a:lnTo>
                  <a:pt x="251460" y="551179"/>
                </a:lnTo>
                <a:lnTo>
                  <a:pt x="311912" y="514971"/>
                </a:lnTo>
                <a:lnTo>
                  <a:pt x="473401" y="514971"/>
                </a:lnTo>
                <a:lnTo>
                  <a:pt x="476885" y="506924"/>
                </a:lnTo>
                <a:lnTo>
                  <a:pt x="478028" y="504912"/>
                </a:lnTo>
                <a:lnTo>
                  <a:pt x="436625" y="504912"/>
                </a:lnTo>
                <a:lnTo>
                  <a:pt x="334010" y="484797"/>
                </a:lnTo>
                <a:lnTo>
                  <a:pt x="329835" y="478762"/>
                </a:lnTo>
                <a:lnTo>
                  <a:pt x="299847" y="478762"/>
                </a:lnTo>
                <a:lnTo>
                  <a:pt x="278916" y="474738"/>
                </a:lnTo>
                <a:close/>
              </a:path>
              <a:path w="977900" h="551179">
                <a:moveTo>
                  <a:pt x="473401" y="514971"/>
                </a:moveTo>
                <a:lnTo>
                  <a:pt x="311912" y="514971"/>
                </a:lnTo>
                <a:lnTo>
                  <a:pt x="430657" y="541121"/>
                </a:lnTo>
                <a:lnTo>
                  <a:pt x="428625" y="551179"/>
                </a:lnTo>
                <a:lnTo>
                  <a:pt x="466851" y="551179"/>
                </a:lnTo>
                <a:lnTo>
                  <a:pt x="468884" y="535086"/>
                </a:lnTo>
                <a:lnTo>
                  <a:pt x="470789" y="521006"/>
                </a:lnTo>
                <a:lnTo>
                  <a:pt x="473401" y="514971"/>
                </a:lnTo>
                <a:close/>
              </a:path>
              <a:path w="977900" h="551179">
                <a:moveTo>
                  <a:pt x="675082" y="452611"/>
                </a:moveTo>
                <a:lnTo>
                  <a:pt x="573405" y="452611"/>
                </a:lnTo>
                <a:lnTo>
                  <a:pt x="591566" y="456634"/>
                </a:lnTo>
                <a:lnTo>
                  <a:pt x="609726" y="462668"/>
                </a:lnTo>
                <a:lnTo>
                  <a:pt x="649859" y="500890"/>
                </a:lnTo>
                <a:lnTo>
                  <a:pt x="662051" y="535086"/>
                </a:lnTo>
                <a:lnTo>
                  <a:pt x="662051" y="551179"/>
                </a:lnTo>
                <a:lnTo>
                  <a:pt x="700278" y="551179"/>
                </a:lnTo>
                <a:lnTo>
                  <a:pt x="694182" y="506924"/>
                </a:lnTo>
                <a:lnTo>
                  <a:pt x="676021" y="472727"/>
                </a:lnTo>
                <a:lnTo>
                  <a:pt x="668020" y="460658"/>
                </a:lnTo>
                <a:lnTo>
                  <a:pt x="675082" y="452611"/>
                </a:lnTo>
                <a:close/>
              </a:path>
              <a:path w="977900" h="551179">
                <a:moveTo>
                  <a:pt x="2032" y="422440"/>
                </a:moveTo>
                <a:lnTo>
                  <a:pt x="0" y="428472"/>
                </a:lnTo>
                <a:lnTo>
                  <a:pt x="0" y="442553"/>
                </a:lnTo>
                <a:lnTo>
                  <a:pt x="120776" y="470715"/>
                </a:lnTo>
                <a:lnTo>
                  <a:pt x="34163" y="529052"/>
                </a:lnTo>
                <a:lnTo>
                  <a:pt x="40259" y="539110"/>
                </a:lnTo>
                <a:lnTo>
                  <a:pt x="142875" y="474738"/>
                </a:lnTo>
                <a:lnTo>
                  <a:pt x="278916" y="474738"/>
                </a:lnTo>
                <a:lnTo>
                  <a:pt x="142875" y="448588"/>
                </a:lnTo>
                <a:lnTo>
                  <a:pt x="140163" y="444564"/>
                </a:lnTo>
                <a:lnTo>
                  <a:pt x="120776" y="444564"/>
                </a:lnTo>
                <a:lnTo>
                  <a:pt x="2032" y="422440"/>
                </a:lnTo>
                <a:close/>
              </a:path>
              <a:path w="977900" h="551179">
                <a:moveTo>
                  <a:pt x="279654" y="193116"/>
                </a:moveTo>
                <a:lnTo>
                  <a:pt x="273685" y="205181"/>
                </a:lnTo>
                <a:lnTo>
                  <a:pt x="468884" y="309791"/>
                </a:lnTo>
                <a:lnTo>
                  <a:pt x="505079" y="428472"/>
                </a:lnTo>
                <a:lnTo>
                  <a:pt x="472821" y="450599"/>
                </a:lnTo>
                <a:lnTo>
                  <a:pt x="448691" y="480773"/>
                </a:lnTo>
                <a:lnTo>
                  <a:pt x="442722" y="492843"/>
                </a:lnTo>
                <a:lnTo>
                  <a:pt x="436625" y="504912"/>
                </a:lnTo>
                <a:lnTo>
                  <a:pt x="478028" y="504912"/>
                </a:lnTo>
                <a:lnTo>
                  <a:pt x="484886" y="492843"/>
                </a:lnTo>
                <a:lnTo>
                  <a:pt x="495046" y="480773"/>
                </a:lnTo>
                <a:lnTo>
                  <a:pt x="507111" y="470715"/>
                </a:lnTo>
                <a:lnTo>
                  <a:pt x="519175" y="462668"/>
                </a:lnTo>
                <a:lnTo>
                  <a:pt x="535178" y="456634"/>
                </a:lnTo>
                <a:lnTo>
                  <a:pt x="553339" y="452611"/>
                </a:lnTo>
                <a:lnTo>
                  <a:pt x="675082" y="452611"/>
                </a:lnTo>
                <a:lnTo>
                  <a:pt x="689206" y="436519"/>
                </a:lnTo>
                <a:lnTo>
                  <a:pt x="639826" y="436519"/>
                </a:lnTo>
                <a:lnTo>
                  <a:pt x="617728" y="424449"/>
                </a:lnTo>
                <a:lnTo>
                  <a:pt x="593598" y="416407"/>
                </a:lnTo>
                <a:lnTo>
                  <a:pt x="541274" y="416407"/>
                </a:lnTo>
                <a:lnTo>
                  <a:pt x="505079" y="313816"/>
                </a:lnTo>
                <a:lnTo>
                  <a:pt x="519870" y="283641"/>
                </a:lnTo>
                <a:lnTo>
                  <a:pt x="495046" y="283641"/>
                </a:lnTo>
                <a:lnTo>
                  <a:pt x="493649" y="279615"/>
                </a:lnTo>
                <a:lnTo>
                  <a:pt x="460756" y="279615"/>
                </a:lnTo>
                <a:lnTo>
                  <a:pt x="279654" y="193116"/>
                </a:lnTo>
                <a:close/>
              </a:path>
              <a:path w="977900" h="551179">
                <a:moveTo>
                  <a:pt x="203200" y="295706"/>
                </a:moveTo>
                <a:lnTo>
                  <a:pt x="191135" y="303758"/>
                </a:lnTo>
                <a:lnTo>
                  <a:pt x="299847" y="478762"/>
                </a:lnTo>
                <a:lnTo>
                  <a:pt x="329835" y="478762"/>
                </a:lnTo>
                <a:lnTo>
                  <a:pt x="203200" y="295706"/>
                </a:lnTo>
                <a:close/>
              </a:path>
              <a:path w="977900" h="551179">
                <a:moveTo>
                  <a:pt x="80518" y="356057"/>
                </a:moveTo>
                <a:lnTo>
                  <a:pt x="70485" y="362089"/>
                </a:lnTo>
                <a:lnTo>
                  <a:pt x="120776" y="444564"/>
                </a:lnTo>
                <a:lnTo>
                  <a:pt x="140163" y="444564"/>
                </a:lnTo>
                <a:lnTo>
                  <a:pt x="80518" y="356057"/>
                </a:lnTo>
                <a:close/>
              </a:path>
              <a:path w="977900" h="551179">
                <a:moveTo>
                  <a:pt x="732409" y="122707"/>
                </a:moveTo>
                <a:lnTo>
                  <a:pt x="718312" y="122707"/>
                </a:lnTo>
                <a:lnTo>
                  <a:pt x="724408" y="345998"/>
                </a:lnTo>
                <a:lnTo>
                  <a:pt x="639826" y="436519"/>
                </a:lnTo>
                <a:lnTo>
                  <a:pt x="689206" y="436519"/>
                </a:lnTo>
                <a:lnTo>
                  <a:pt x="740410" y="378180"/>
                </a:lnTo>
                <a:lnTo>
                  <a:pt x="967867" y="362089"/>
                </a:lnTo>
                <a:lnTo>
                  <a:pt x="967867" y="354037"/>
                </a:lnTo>
                <a:lnTo>
                  <a:pt x="760603" y="354037"/>
                </a:lnTo>
                <a:lnTo>
                  <a:pt x="788507" y="321856"/>
                </a:lnTo>
                <a:lnTo>
                  <a:pt x="746506" y="321856"/>
                </a:lnTo>
                <a:lnTo>
                  <a:pt x="732409" y="122707"/>
                </a:lnTo>
                <a:close/>
              </a:path>
              <a:path w="977900" h="551179">
                <a:moveTo>
                  <a:pt x="579501" y="414388"/>
                </a:moveTo>
                <a:lnTo>
                  <a:pt x="555371" y="414388"/>
                </a:lnTo>
                <a:lnTo>
                  <a:pt x="541274" y="416407"/>
                </a:lnTo>
                <a:lnTo>
                  <a:pt x="593598" y="416407"/>
                </a:lnTo>
                <a:lnTo>
                  <a:pt x="579501" y="414388"/>
                </a:lnTo>
                <a:close/>
              </a:path>
              <a:path w="977900" h="551179">
                <a:moveTo>
                  <a:pt x="967867" y="345998"/>
                </a:moveTo>
                <a:lnTo>
                  <a:pt x="760603" y="354037"/>
                </a:lnTo>
                <a:lnTo>
                  <a:pt x="967867" y="354037"/>
                </a:lnTo>
                <a:lnTo>
                  <a:pt x="967867" y="345998"/>
                </a:lnTo>
                <a:close/>
              </a:path>
              <a:path w="977900" h="551179">
                <a:moveTo>
                  <a:pt x="851154" y="98564"/>
                </a:moveTo>
                <a:lnTo>
                  <a:pt x="839089" y="98564"/>
                </a:lnTo>
                <a:lnTo>
                  <a:pt x="843026" y="219265"/>
                </a:lnTo>
                <a:lnTo>
                  <a:pt x="746506" y="321856"/>
                </a:lnTo>
                <a:lnTo>
                  <a:pt x="788507" y="321856"/>
                </a:lnTo>
                <a:lnTo>
                  <a:pt x="865251" y="233349"/>
                </a:lnTo>
                <a:lnTo>
                  <a:pt x="977900" y="223291"/>
                </a:lnTo>
                <a:lnTo>
                  <a:pt x="977900" y="215239"/>
                </a:lnTo>
                <a:lnTo>
                  <a:pt x="879348" y="215239"/>
                </a:lnTo>
                <a:lnTo>
                  <a:pt x="891584" y="201155"/>
                </a:lnTo>
                <a:lnTo>
                  <a:pt x="859155" y="201155"/>
                </a:lnTo>
                <a:lnTo>
                  <a:pt x="851154" y="98564"/>
                </a:lnTo>
                <a:close/>
              </a:path>
              <a:path w="977900" h="551179">
                <a:moveTo>
                  <a:pt x="591566" y="100583"/>
                </a:moveTo>
                <a:lnTo>
                  <a:pt x="495046" y="283641"/>
                </a:lnTo>
                <a:lnTo>
                  <a:pt x="519870" y="283641"/>
                </a:lnTo>
                <a:lnTo>
                  <a:pt x="605663" y="108623"/>
                </a:lnTo>
                <a:lnTo>
                  <a:pt x="591566" y="100583"/>
                </a:lnTo>
                <a:close/>
              </a:path>
              <a:path w="977900" h="551179">
                <a:moveTo>
                  <a:pt x="319913" y="78447"/>
                </a:moveTo>
                <a:lnTo>
                  <a:pt x="313944" y="88506"/>
                </a:lnTo>
                <a:lnTo>
                  <a:pt x="418465" y="144830"/>
                </a:lnTo>
                <a:lnTo>
                  <a:pt x="460756" y="279615"/>
                </a:lnTo>
                <a:lnTo>
                  <a:pt x="493649" y="279615"/>
                </a:lnTo>
                <a:lnTo>
                  <a:pt x="442722" y="132765"/>
                </a:lnTo>
                <a:lnTo>
                  <a:pt x="446509" y="124713"/>
                </a:lnTo>
                <a:lnTo>
                  <a:pt x="412496" y="124713"/>
                </a:lnTo>
                <a:lnTo>
                  <a:pt x="319913" y="78447"/>
                </a:lnTo>
                <a:close/>
              </a:path>
              <a:path w="977900" h="551179">
                <a:moveTo>
                  <a:pt x="977900" y="211213"/>
                </a:moveTo>
                <a:lnTo>
                  <a:pt x="879348" y="215239"/>
                </a:lnTo>
                <a:lnTo>
                  <a:pt x="977900" y="215239"/>
                </a:lnTo>
                <a:lnTo>
                  <a:pt x="977900" y="211213"/>
                </a:lnTo>
                <a:close/>
              </a:path>
              <a:path w="977900" h="551179">
                <a:moveTo>
                  <a:pt x="945769" y="108623"/>
                </a:moveTo>
                <a:lnTo>
                  <a:pt x="859155" y="201155"/>
                </a:lnTo>
                <a:lnTo>
                  <a:pt x="891584" y="201155"/>
                </a:lnTo>
                <a:lnTo>
                  <a:pt x="959739" y="122707"/>
                </a:lnTo>
                <a:lnTo>
                  <a:pt x="945769" y="108623"/>
                </a:lnTo>
                <a:close/>
              </a:path>
              <a:path w="977900" h="551179">
                <a:moveTo>
                  <a:pt x="396367" y="0"/>
                </a:moveTo>
                <a:lnTo>
                  <a:pt x="376300" y="6032"/>
                </a:lnTo>
                <a:lnTo>
                  <a:pt x="412496" y="124713"/>
                </a:lnTo>
                <a:lnTo>
                  <a:pt x="446509" y="124713"/>
                </a:lnTo>
                <a:lnTo>
                  <a:pt x="452185" y="112648"/>
                </a:lnTo>
                <a:lnTo>
                  <a:pt x="434594" y="112648"/>
                </a:lnTo>
                <a:lnTo>
                  <a:pt x="396367" y="0"/>
                </a:lnTo>
                <a:close/>
              </a:path>
              <a:path w="977900" h="551179">
                <a:moveTo>
                  <a:pt x="480949" y="24142"/>
                </a:moveTo>
                <a:lnTo>
                  <a:pt x="434594" y="112648"/>
                </a:lnTo>
                <a:lnTo>
                  <a:pt x="452185" y="112648"/>
                </a:lnTo>
                <a:lnTo>
                  <a:pt x="490982" y="30175"/>
                </a:lnTo>
                <a:lnTo>
                  <a:pt x="480949" y="24142"/>
                </a:lnTo>
                <a:close/>
              </a:path>
            </a:pathLst>
          </a:custGeom>
          <a:solidFill>
            <a:srgbClr val="FDFFFF">
              <a:alpha val="7607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14905" y="-32321"/>
            <a:ext cx="4751705" cy="8353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739" y="2762250"/>
            <a:ext cx="8456930" cy="4043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8639" y="619061"/>
            <a:ext cx="52476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i="1" dirty="0">
                <a:latin typeface="Verdana"/>
                <a:cs typeface="Verdana"/>
              </a:rPr>
              <a:t>Презентация</a:t>
            </a:r>
            <a:r>
              <a:rPr sz="2800" i="1" spc="-25" dirty="0">
                <a:latin typeface="Verdana"/>
                <a:cs typeface="Verdana"/>
              </a:rPr>
              <a:t> </a:t>
            </a:r>
            <a:r>
              <a:rPr sz="2800" i="1" dirty="0">
                <a:latin typeface="Verdana"/>
                <a:cs typeface="Verdana"/>
              </a:rPr>
              <a:t>для</a:t>
            </a:r>
            <a:r>
              <a:rPr sz="2800" i="1" spc="-50" dirty="0">
                <a:latin typeface="Verdana"/>
                <a:cs typeface="Verdana"/>
              </a:rPr>
              <a:t> </a:t>
            </a:r>
            <a:r>
              <a:rPr sz="2800" i="1" spc="-10" dirty="0">
                <a:latin typeface="Verdana"/>
                <a:cs typeface="Verdana"/>
              </a:rPr>
              <a:t>родителей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0562" y="2263203"/>
            <a:ext cx="720534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97940" marR="5080" indent="-1285875">
              <a:lnSpc>
                <a:spcPct val="100000"/>
              </a:lnSpc>
              <a:spcBef>
                <a:spcPts val="100"/>
              </a:spcBef>
            </a:pPr>
            <a:r>
              <a:rPr sz="4800" i="1" dirty="0">
                <a:solidFill>
                  <a:srgbClr val="FFFFFF"/>
                </a:solidFill>
                <a:latin typeface="Verdana"/>
                <a:cs typeface="Verdana"/>
              </a:rPr>
              <a:t>Зимние</a:t>
            </a:r>
            <a:r>
              <a:rPr sz="4800" i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800" i="1" dirty="0">
                <a:solidFill>
                  <a:srgbClr val="FFFFFF"/>
                </a:solidFill>
                <a:latin typeface="Verdana"/>
                <a:cs typeface="Verdana"/>
              </a:rPr>
              <a:t>игры</a:t>
            </a:r>
            <a:r>
              <a:rPr sz="4800" i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800" i="1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4800" i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800" i="1" spc="-10" dirty="0">
                <a:solidFill>
                  <a:srgbClr val="FFFFFF"/>
                </a:solidFill>
                <a:latin typeface="Verdana"/>
                <a:cs typeface="Verdana"/>
              </a:rPr>
              <a:t>забавы </a:t>
            </a:r>
            <a:r>
              <a:rPr sz="4800" i="1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4800" i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800" i="1" dirty="0">
                <a:solidFill>
                  <a:srgbClr val="FFFFFF"/>
                </a:solidFill>
                <a:latin typeface="Verdana"/>
                <a:cs typeface="Verdana"/>
              </a:rPr>
              <a:t>всей</a:t>
            </a:r>
            <a:r>
              <a:rPr sz="4800" i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800" i="1" spc="-10" dirty="0">
                <a:solidFill>
                  <a:srgbClr val="FFFFFF"/>
                </a:solidFill>
                <a:latin typeface="Verdana"/>
                <a:cs typeface="Verdana"/>
              </a:rPr>
              <a:t>семьи</a:t>
            </a:r>
            <a:endParaRPr sz="4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9021" rIns="0" bIns="0" rtlCol="0">
            <a:spAutoFit/>
          </a:bodyPr>
          <a:lstStyle/>
          <a:p>
            <a:pPr marL="372745">
              <a:lnSpc>
                <a:spcPct val="100000"/>
              </a:lnSpc>
              <a:spcBef>
                <a:spcPts val="100"/>
              </a:spcBef>
            </a:pPr>
            <a:r>
              <a:rPr dirty="0"/>
              <a:t>Зимующие</a:t>
            </a:r>
            <a:r>
              <a:rPr spc="-210" dirty="0"/>
              <a:t> </a:t>
            </a:r>
            <a:r>
              <a:rPr spc="-10" dirty="0"/>
              <a:t>птицы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8445" y="3659123"/>
            <a:ext cx="7950200" cy="30162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355600" marR="49530" indent="-342900">
              <a:lnSpc>
                <a:spcPts val="1939"/>
              </a:lnSpc>
              <a:spcBef>
                <a:spcPts val="345"/>
              </a:spcBef>
              <a:tabLst>
                <a:tab pos="354965" algn="l"/>
              </a:tabLst>
            </a:pPr>
            <a:r>
              <a:rPr sz="1800" spc="270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800"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Расскажите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своим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детям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зимующих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птицах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(сорока,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снегирь,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ворона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ворон,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голубь,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воробей,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синичка,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чиж, сова,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дятел,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глухарь).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прогулке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обращайте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внимание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птиц,</a:t>
            </a:r>
            <a:endParaRPr sz="1800">
              <a:latin typeface="Verdana"/>
              <a:cs typeface="Verdana"/>
            </a:endParaRPr>
          </a:p>
          <a:p>
            <a:pPr marL="355600">
              <a:lnSpc>
                <a:spcPts val="1805"/>
              </a:lnSpc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рассказывайте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об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их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отличительных</a:t>
            </a:r>
            <a:r>
              <a:rPr sz="18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особенностях</a:t>
            </a:r>
            <a:r>
              <a:rPr sz="18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(обращайте</a:t>
            </a:r>
            <a:endParaRPr sz="1800">
              <a:latin typeface="Verdana"/>
              <a:cs typeface="Verdana"/>
            </a:endParaRPr>
          </a:p>
          <a:p>
            <a:pPr marL="355600" marR="5080">
              <a:lnSpc>
                <a:spcPct val="903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внимание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сходство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различие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строении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птиц)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условиях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жизни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зимнее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время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года.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Здорово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брать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прогулку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хлеб,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зерно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или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семечки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подкармливать</a:t>
            </a: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птиц –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ведь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зимой</a:t>
            </a:r>
            <a:endParaRPr sz="1800">
              <a:latin typeface="Verdana"/>
              <a:cs typeface="Verdana"/>
            </a:endParaRPr>
          </a:p>
          <a:p>
            <a:pPr marL="355600" marR="386080">
              <a:lnSpc>
                <a:spcPts val="1939"/>
              </a:lnSpc>
              <a:spcBef>
                <a:spcPts val="35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добывать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себе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пропитание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им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гораздо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труднее.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Вы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даже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можете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соорудить</a:t>
            </a: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кормушку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повесить</a:t>
            </a: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дереве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во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дворе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или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сквере.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При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том,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что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можно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соорудить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как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деревянную</a:t>
            </a:r>
            <a:endParaRPr sz="1800">
              <a:latin typeface="Verdana"/>
              <a:cs typeface="Verdana"/>
            </a:endParaRPr>
          </a:p>
          <a:p>
            <a:pPr marL="355600">
              <a:lnSpc>
                <a:spcPts val="1825"/>
              </a:lnSpc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кормушку,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так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совершенно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простую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—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из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пластмассовой</a:t>
            </a:r>
            <a:endParaRPr sz="1800">
              <a:latin typeface="Verdana"/>
              <a:cs typeface="Verdana"/>
            </a:endParaRPr>
          </a:p>
          <a:p>
            <a:pPr marL="355600">
              <a:lnSpc>
                <a:spcPts val="2050"/>
              </a:lnSpc>
            </a:pP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бутылки.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8060" y="746759"/>
            <a:ext cx="3799840" cy="28448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32679" y="746759"/>
            <a:ext cx="2880360" cy="28397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2651" rIns="0" bIns="0" rtlCol="0">
            <a:spAutoFit/>
          </a:bodyPr>
          <a:lstStyle/>
          <a:p>
            <a:pPr marL="661035">
              <a:lnSpc>
                <a:spcPct val="100000"/>
              </a:lnSpc>
              <a:spcBef>
                <a:spcPts val="100"/>
              </a:spcBef>
            </a:pPr>
            <a:r>
              <a:rPr dirty="0"/>
              <a:t>Снежные</a:t>
            </a:r>
            <a:r>
              <a:rPr spc="-145" dirty="0"/>
              <a:t> </a:t>
            </a:r>
            <a:r>
              <a:rPr spc="-10" dirty="0"/>
              <a:t>пузыри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pc="254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dirty="0"/>
              <a:t>В</a:t>
            </a:r>
            <a:r>
              <a:rPr spc="-30" dirty="0"/>
              <a:t> </a:t>
            </a:r>
            <a:r>
              <a:rPr dirty="0"/>
              <a:t>хорошую</a:t>
            </a:r>
            <a:r>
              <a:rPr spc="-15" dirty="0"/>
              <a:t> </a:t>
            </a:r>
            <a:r>
              <a:rPr dirty="0"/>
              <a:t>зимнюю</a:t>
            </a:r>
            <a:r>
              <a:rPr spc="-15" dirty="0"/>
              <a:t> </a:t>
            </a:r>
            <a:r>
              <a:rPr dirty="0"/>
              <a:t>погоду,</a:t>
            </a:r>
            <a:r>
              <a:rPr spc="-25" dirty="0"/>
              <a:t> </a:t>
            </a:r>
            <a:r>
              <a:rPr dirty="0"/>
              <a:t>а</a:t>
            </a:r>
            <a:r>
              <a:rPr spc="-30" dirty="0"/>
              <a:t> </a:t>
            </a:r>
            <a:r>
              <a:rPr dirty="0"/>
              <a:t>именно,</a:t>
            </a:r>
            <a:r>
              <a:rPr spc="-30" dirty="0"/>
              <a:t> </a:t>
            </a:r>
            <a:r>
              <a:rPr dirty="0"/>
              <a:t>когда</a:t>
            </a:r>
            <a:r>
              <a:rPr spc="-10" dirty="0"/>
              <a:t> </a:t>
            </a:r>
            <a:r>
              <a:rPr dirty="0"/>
              <a:t>на</a:t>
            </a:r>
            <a:r>
              <a:rPr spc="-25" dirty="0"/>
              <a:t> </a:t>
            </a:r>
            <a:r>
              <a:rPr dirty="0"/>
              <a:t>улице</a:t>
            </a:r>
            <a:r>
              <a:rPr spc="-25" dirty="0"/>
              <a:t> </a:t>
            </a:r>
            <a:r>
              <a:rPr dirty="0"/>
              <a:t>нет</a:t>
            </a:r>
            <a:r>
              <a:rPr spc="-20" dirty="0"/>
              <a:t> </a:t>
            </a:r>
            <a:r>
              <a:rPr dirty="0"/>
              <a:t>ветра,</a:t>
            </a:r>
            <a:r>
              <a:rPr spc="-45" dirty="0"/>
              <a:t> </a:t>
            </a:r>
            <a:r>
              <a:rPr spc="-25" dirty="0"/>
              <a:t>но</a:t>
            </a:r>
          </a:p>
          <a:p>
            <a:pPr marL="355600">
              <a:lnSpc>
                <a:spcPct val="100000"/>
              </a:lnSpc>
            </a:pPr>
            <a:r>
              <a:rPr dirty="0"/>
              <a:t>чудный</a:t>
            </a:r>
            <a:r>
              <a:rPr spc="-30" dirty="0"/>
              <a:t> </a:t>
            </a:r>
            <a:r>
              <a:rPr dirty="0"/>
              <a:t>морозный</a:t>
            </a:r>
            <a:r>
              <a:rPr spc="-45" dirty="0"/>
              <a:t> </a:t>
            </a:r>
            <a:r>
              <a:rPr dirty="0"/>
              <a:t>день,</a:t>
            </a:r>
            <a:r>
              <a:rPr spc="-40" dirty="0"/>
              <a:t> </a:t>
            </a:r>
            <a:r>
              <a:rPr dirty="0"/>
              <a:t>возьмите</a:t>
            </a:r>
            <a:r>
              <a:rPr spc="-50" dirty="0"/>
              <a:t> </a:t>
            </a:r>
            <a:r>
              <a:rPr dirty="0"/>
              <a:t>с</a:t>
            </a:r>
            <a:r>
              <a:rPr spc="-25" dirty="0"/>
              <a:t> </a:t>
            </a:r>
            <a:r>
              <a:rPr dirty="0"/>
              <a:t>собой</a:t>
            </a:r>
            <a:r>
              <a:rPr spc="-10" dirty="0"/>
              <a:t> </a:t>
            </a:r>
            <a:r>
              <a:rPr dirty="0"/>
              <a:t>на</a:t>
            </a:r>
            <a:r>
              <a:rPr spc="-45" dirty="0"/>
              <a:t> </a:t>
            </a:r>
            <a:r>
              <a:rPr dirty="0"/>
              <a:t>прогулку</a:t>
            </a:r>
            <a:r>
              <a:rPr spc="-40" dirty="0"/>
              <a:t> </a:t>
            </a:r>
            <a:r>
              <a:rPr spc="-10" dirty="0"/>
              <a:t>мыльные</a:t>
            </a:r>
          </a:p>
          <a:p>
            <a:pPr marL="355600" marR="145415">
              <a:lnSpc>
                <a:spcPct val="100000"/>
              </a:lnSpc>
            </a:pPr>
            <a:r>
              <a:rPr dirty="0"/>
              <a:t>пузыри.</a:t>
            </a:r>
            <a:r>
              <a:rPr spc="-45" dirty="0"/>
              <a:t> </a:t>
            </a:r>
            <a:r>
              <a:rPr dirty="0"/>
              <a:t>Когда</a:t>
            </a:r>
            <a:r>
              <a:rPr spc="-20" dirty="0"/>
              <a:t> </a:t>
            </a:r>
            <a:r>
              <a:rPr dirty="0"/>
              <a:t>вы</a:t>
            </a:r>
            <a:r>
              <a:rPr spc="-15" dirty="0"/>
              <a:t> </a:t>
            </a:r>
            <a:r>
              <a:rPr dirty="0"/>
              <a:t>выдуете</a:t>
            </a:r>
            <a:r>
              <a:rPr spc="-55" dirty="0"/>
              <a:t> </a:t>
            </a:r>
            <a:r>
              <a:rPr dirty="0"/>
              <a:t>мыльный</a:t>
            </a:r>
            <a:r>
              <a:rPr spc="-50" dirty="0"/>
              <a:t> </a:t>
            </a:r>
            <a:r>
              <a:rPr dirty="0"/>
              <a:t>пузырь,</a:t>
            </a:r>
            <a:r>
              <a:rPr spc="-40" dirty="0"/>
              <a:t> </a:t>
            </a:r>
            <a:r>
              <a:rPr dirty="0"/>
              <a:t>у</a:t>
            </a:r>
            <a:r>
              <a:rPr spc="-30" dirty="0"/>
              <a:t> </a:t>
            </a:r>
            <a:r>
              <a:rPr dirty="0"/>
              <a:t>вас</a:t>
            </a:r>
            <a:r>
              <a:rPr spc="-15" dirty="0"/>
              <a:t> </a:t>
            </a:r>
            <a:r>
              <a:rPr dirty="0"/>
              <a:t>будет</a:t>
            </a:r>
            <a:r>
              <a:rPr spc="-20" dirty="0"/>
              <a:t> </a:t>
            </a:r>
            <a:r>
              <a:rPr spc="-10" dirty="0"/>
              <a:t>возможность </a:t>
            </a:r>
            <a:r>
              <a:rPr dirty="0"/>
              <a:t>понаблюдать,</a:t>
            </a:r>
            <a:r>
              <a:rPr spc="-50" dirty="0"/>
              <a:t> </a:t>
            </a:r>
            <a:r>
              <a:rPr dirty="0"/>
              <a:t>как</a:t>
            </a:r>
            <a:r>
              <a:rPr spc="-75" dirty="0"/>
              <a:t> </a:t>
            </a:r>
            <a:r>
              <a:rPr dirty="0"/>
              <a:t>моментально</a:t>
            </a:r>
            <a:r>
              <a:rPr spc="-70" dirty="0"/>
              <a:t> </a:t>
            </a:r>
            <a:r>
              <a:rPr dirty="0"/>
              <a:t>на</a:t>
            </a:r>
            <a:r>
              <a:rPr spc="-50" dirty="0"/>
              <a:t> </a:t>
            </a:r>
            <a:r>
              <a:rPr dirty="0"/>
              <a:t>шаре</a:t>
            </a:r>
            <a:r>
              <a:rPr spc="-65" dirty="0"/>
              <a:t> </a:t>
            </a:r>
            <a:r>
              <a:rPr dirty="0"/>
              <a:t>начинают</a:t>
            </a:r>
            <a:r>
              <a:rPr spc="-35" dirty="0"/>
              <a:t> </a:t>
            </a:r>
            <a:r>
              <a:rPr spc="-10" dirty="0"/>
              <a:t>образовываться</a:t>
            </a:r>
          </a:p>
          <a:p>
            <a:pPr marL="355600">
              <a:lnSpc>
                <a:spcPct val="100000"/>
              </a:lnSpc>
            </a:pPr>
            <a:r>
              <a:rPr dirty="0"/>
              <a:t>мелкие</a:t>
            </a:r>
            <a:r>
              <a:rPr spc="-25" dirty="0"/>
              <a:t> </a:t>
            </a:r>
            <a:r>
              <a:rPr dirty="0"/>
              <a:t>ледяные</a:t>
            </a:r>
            <a:r>
              <a:rPr spc="-40" dirty="0"/>
              <a:t> </a:t>
            </a:r>
            <a:r>
              <a:rPr dirty="0"/>
              <a:t>узоры.</a:t>
            </a:r>
            <a:r>
              <a:rPr spc="-70" dirty="0"/>
              <a:t> </a:t>
            </a:r>
            <a:r>
              <a:rPr dirty="0"/>
              <a:t>Можно</a:t>
            </a:r>
            <a:r>
              <a:rPr spc="-20" dirty="0"/>
              <a:t> </a:t>
            </a:r>
            <a:r>
              <a:rPr dirty="0"/>
              <a:t>взять</a:t>
            </a:r>
            <a:r>
              <a:rPr spc="-40" dirty="0"/>
              <a:t> </a:t>
            </a:r>
            <a:r>
              <a:rPr dirty="0"/>
              <a:t>соломку</a:t>
            </a:r>
            <a:r>
              <a:rPr spc="-35" dirty="0"/>
              <a:t> </a:t>
            </a:r>
            <a:r>
              <a:rPr dirty="0"/>
              <a:t>и</a:t>
            </a:r>
            <a:r>
              <a:rPr spc="-20" dirty="0"/>
              <a:t> </a:t>
            </a:r>
            <a:r>
              <a:rPr dirty="0"/>
              <a:t>надув</a:t>
            </a:r>
            <a:r>
              <a:rPr spc="-20" dirty="0"/>
              <a:t> </a:t>
            </a:r>
            <a:r>
              <a:rPr spc="-10" dirty="0"/>
              <a:t>шарик</a:t>
            </a:r>
          </a:p>
          <a:p>
            <a:pPr marL="355600" marR="405130">
              <a:lnSpc>
                <a:spcPct val="100000"/>
              </a:lnSpc>
              <a:spcBef>
                <a:spcPts val="5"/>
              </a:spcBef>
            </a:pPr>
            <a:r>
              <a:rPr dirty="0"/>
              <a:t>«положить»</a:t>
            </a:r>
            <a:r>
              <a:rPr spc="-40" dirty="0"/>
              <a:t> </a:t>
            </a:r>
            <a:r>
              <a:rPr dirty="0"/>
              <a:t>его</a:t>
            </a:r>
            <a:r>
              <a:rPr spc="-50" dirty="0"/>
              <a:t> </a:t>
            </a:r>
            <a:r>
              <a:rPr dirty="0"/>
              <a:t>на</a:t>
            </a:r>
            <a:r>
              <a:rPr spc="-25" dirty="0"/>
              <a:t> </a:t>
            </a:r>
            <a:r>
              <a:rPr dirty="0"/>
              <a:t>скамейку</a:t>
            </a:r>
            <a:r>
              <a:rPr spc="-5" dirty="0"/>
              <a:t> </a:t>
            </a:r>
            <a:r>
              <a:rPr dirty="0"/>
              <a:t>–</a:t>
            </a:r>
            <a:r>
              <a:rPr spc="-40" dirty="0"/>
              <a:t> </a:t>
            </a:r>
            <a:r>
              <a:rPr dirty="0"/>
              <a:t>затем</a:t>
            </a:r>
            <a:r>
              <a:rPr spc="-60" dirty="0"/>
              <a:t> </a:t>
            </a:r>
            <a:r>
              <a:rPr dirty="0"/>
              <a:t>наблюдать,</a:t>
            </a:r>
            <a:r>
              <a:rPr spc="-10" dirty="0"/>
              <a:t> </a:t>
            </a:r>
            <a:r>
              <a:rPr dirty="0"/>
              <a:t>что</a:t>
            </a:r>
            <a:r>
              <a:rPr spc="-35" dirty="0"/>
              <a:t> </a:t>
            </a:r>
            <a:r>
              <a:rPr dirty="0"/>
              <a:t>будет</a:t>
            </a:r>
            <a:r>
              <a:rPr spc="-35" dirty="0"/>
              <a:t> </a:t>
            </a:r>
            <a:r>
              <a:rPr spc="-10" dirty="0"/>
              <a:t>дальше. </a:t>
            </a:r>
            <a:r>
              <a:rPr dirty="0"/>
              <a:t>Этот</a:t>
            </a:r>
            <a:r>
              <a:rPr spc="-70" dirty="0"/>
              <a:t> </a:t>
            </a:r>
            <a:r>
              <a:rPr dirty="0"/>
              <a:t>удивительный</a:t>
            </a:r>
            <a:r>
              <a:rPr spc="-55" dirty="0"/>
              <a:t> </a:t>
            </a:r>
            <a:r>
              <a:rPr dirty="0"/>
              <a:t>опыт</a:t>
            </a:r>
            <a:r>
              <a:rPr spc="-70" dirty="0"/>
              <a:t> </a:t>
            </a:r>
            <a:r>
              <a:rPr dirty="0"/>
              <a:t>вы</a:t>
            </a:r>
            <a:r>
              <a:rPr spc="-55" dirty="0"/>
              <a:t> </a:t>
            </a:r>
            <a:r>
              <a:rPr dirty="0"/>
              <a:t>можете</a:t>
            </a:r>
            <a:r>
              <a:rPr spc="-45" dirty="0"/>
              <a:t> </a:t>
            </a:r>
            <a:r>
              <a:rPr dirty="0"/>
              <a:t>подкрепить</a:t>
            </a:r>
            <a:r>
              <a:rPr spc="-45" dirty="0"/>
              <a:t> </a:t>
            </a:r>
            <a:r>
              <a:rPr dirty="0"/>
              <a:t>рассказом,</a:t>
            </a:r>
            <a:r>
              <a:rPr spc="-25" dirty="0"/>
              <a:t> </a:t>
            </a:r>
            <a:r>
              <a:rPr dirty="0"/>
              <a:t>о</a:t>
            </a:r>
            <a:r>
              <a:rPr spc="-45" dirty="0"/>
              <a:t> </a:t>
            </a:r>
            <a:r>
              <a:rPr spc="-20" dirty="0"/>
              <a:t>том, </a:t>
            </a:r>
            <a:r>
              <a:rPr dirty="0"/>
              <a:t>почему</a:t>
            </a:r>
            <a:r>
              <a:rPr spc="-15" dirty="0"/>
              <a:t> </a:t>
            </a:r>
            <a:r>
              <a:rPr dirty="0"/>
              <a:t>летом</a:t>
            </a:r>
            <a:r>
              <a:rPr spc="-30" dirty="0"/>
              <a:t> </a:t>
            </a:r>
            <a:r>
              <a:rPr dirty="0"/>
              <a:t>идет</a:t>
            </a:r>
            <a:r>
              <a:rPr spc="-20" dirty="0"/>
              <a:t> </a:t>
            </a:r>
            <a:r>
              <a:rPr dirty="0"/>
              <a:t>дождь,</a:t>
            </a:r>
            <a:r>
              <a:rPr spc="-40" dirty="0"/>
              <a:t> </a:t>
            </a:r>
            <a:r>
              <a:rPr dirty="0"/>
              <a:t>а зимой</a:t>
            </a:r>
            <a:r>
              <a:rPr spc="-30" dirty="0"/>
              <a:t> </a:t>
            </a:r>
            <a:r>
              <a:rPr dirty="0"/>
              <a:t>снег.</a:t>
            </a:r>
            <a:r>
              <a:rPr spc="-15" dirty="0"/>
              <a:t> </a:t>
            </a:r>
            <a:r>
              <a:rPr dirty="0"/>
              <a:t>Как</a:t>
            </a:r>
            <a:r>
              <a:rPr spc="-20" dirty="0"/>
              <a:t> </a:t>
            </a:r>
            <a:r>
              <a:rPr dirty="0"/>
              <a:t>в</a:t>
            </a:r>
            <a:r>
              <a:rPr spc="-20" dirty="0"/>
              <a:t> </a:t>
            </a:r>
            <a:r>
              <a:rPr dirty="0"/>
              <a:t>облаках</a:t>
            </a:r>
            <a:r>
              <a:rPr spc="-25" dirty="0"/>
              <a:t> </a:t>
            </a:r>
            <a:r>
              <a:rPr spc="-10" dirty="0"/>
              <a:t>образуются</a:t>
            </a:r>
          </a:p>
          <a:p>
            <a:pPr marL="355600" marR="89535">
              <a:lnSpc>
                <a:spcPct val="100000"/>
              </a:lnSpc>
            </a:pPr>
            <a:r>
              <a:rPr dirty="0"/>
              <a:t>снежинки.</a:t>
            </a:r>
            <a:r>
              <a:rPr spc="-10" dirty="0"/>
              <a:t> </a:t>
            </a:r>
            <a:r>
              <a:rPr dirty="0"/>
              <a:t>И</a:t>
            </a:r>
            <a:r>
              <a:rPr spc="-55" dirty="0"/>
              <a:t> </a:t>
            </a:r>
            <a:r>
              <a:rPr dirty="0"/>
              <a:t>конечно,</a:t>
            </a:r>
            <a:r>
              <a:rPr spc="-45" dirty="0"/>
              <a:t> </a:t>
            </a:r>
            <a:r>
              <a:rPr dirty="0"/>
              <a:t>о</a:t>
            </a:r>
            <a:r>
              <a:rPr spc="-35" dirty="0"/>
              <a:t> </a:t>
            </a:r>
            <a:r>
              <a:rPr dirty="0"/>
              <a:t>том,</a:t>
            </a:r>
            <a:r>
              <a:rPr spc="-45" dirty="0"/>
              <a:t> </a:t>
            </a:r>
            <a:r>
              <a:rPr dirty="0"/>
              <a:t>что</a:t>
            </a:r>
            <a:r>
              <a:rPr spc="-40" dirty="0"/>
              <a:t> </a:t>
            </a:r>
            <a:r>
              <a:rPr dirty="0"/>
              <a:t>каждая</a:t>
            </a:r>
            <a:r>
              <a:rPr spc="-25" dirty="0"/>
              <a:t> </a:t>
            </a:r>
            <a:r>
              <a:rPr dirty="0"/>
              <a:t>снежинка</a:t>
            </a:r>
            <a:r>
              <a:rPr spc="-10" dirty="0"/>
              <a:t> </a:t>
            </a:r>
            <a:r>
              <a:rPr dirty="0"/>
              <a:t>уникальна</a:t>
            </a:r>
            <a:r>
              <a:rPr spc="-25" dirty="0"/>
              <a:t> </a:t>
            </a:r>
            <a:r>
              <a:rPr dirty="0"/>
              <a:t>(как</a:t>
            </a:r>
            <a:r>
              <a:rPr spc="-55" dirty="0"/>
              <a:t> </a:t>
            </a:r>
            <a:r>
              <a:rPr spc="-50" dirty="0"/>
              <a:t>и </a:t>
            </a:r>
            <a:r>
              <a:rPr dirty="0"/>
              <a:t>человек)</a:t>
            </a:r>
            <a:r>
              <a:rPr spc="-80" dirty="0"/>
              <a:t> </a:t>
            </a:r>
            <a:r>
              <a:rPr dirty="0"/>
              <a:t>и</a:t>
            </a:r>
            <a:r>
              <a:rPr spc="-35" dirty="0"/>
              <a:t> </a:t>
            </a:r>
            <a:r>
              <a:rPr dirty="0"/>
              <a:t>второй</a:t>
            </a:r>
            <a:r>
              <a:rPr spc="-75" dirty="0"/>
              <a:t> </a:t>
            </a:r>
            <a:r>
              <a:rPr dirty="0"/>
              <a:t>одинаковой</a:t>
            </a:r>
            <a:r>
              <a:rPr spc="-35" dirty="0"/>
              <a:t> </a:t>
            </a:r>
            <a:r>
              <a:rPr dirty="0"/>
              <a:t>снежинки</a:t>
            </a:r>
            <a:r>
              <a:rPr spc="-20" dirty="0"/>
              <a:t> </a:t>
            </a:r>
            <a:r>
              <a:rPr dirty="0"/>
              <a:t>не</a:t>
            </a:r>
            <a:r>
              <a:rPr spc="-45" dirty="0"/>
              <a:t> </a:t>
            </a:r>
            <a:r>
              <a:rPr dirty="0"/>
              <a:t>найти.</a:t>
            </a:r>
            <a:r>
              <a:rPr spc="-30" dirty="0"/>
              <a:t> </a:t>
            </a:r>
            <a:r>
              <a:rPr dirty="0"/>
              <a:t>Также</a:t>
            </a:r>
            <a:r>
              <a:rPr spc="-40" dirty="0"/>
              <a:t> </a:t>
            </a:r>
            <a:r>
              <a:rPr dirty="0"/>
              <a:t>на</a:t>
            </a:r>
            <a:r>
              <a:rPr spc="-30" dirty="0"/>
              <a:t> </a:t>
            </a:r>
            <a:r>
              <a:rPr spc="-10" dirty="0"/>
              <a:t>прогулку </a:t>
            </a:r>
            <a:r>
              <a:rPr dirty="0"/>
              <a:t>можете</a:t>
            </a:r>
            <a:r>
              <a:rPr spc="-35" dirty="0"/>
              <a:t> </a:t>
            </a:r>
            <a:r>
              <a:rPr dirty="0"/>
              <a:t>взять</a:t>
            </a:r>
            <a:r>
              <a:rPr spc="-70" dirty="0"/>
              <a:t> </a:t>
            </a:r>
            <a:r>
              <a:rPr dirty="0"/>
              <a:t>с</a:t>
            </a:r>
            <a:r>
              <a:rPr spc="-20" dirty="0"/>
              <a:t> </a:t>
            </a:r>
            <a:r>
              <a:rPr dirty="0"/>
              <a:t>собой</a:t>
            </a:r>
            <a:r>
              <a:rPr spc="-20" dirty="0"/>
              <a:t> </a:t>
            </a:r>
            <a:r>
              <a:rPr dirty="0"/>
              <a:t>лупу,</a:t>
            </a:r>
            <a:r>
              <a:rPr spc="-15" dirty="0"/>
              <a:t> </a:t>
            </a:r>
            <a:r>
              <a:rPr dirty="0"/>
              <a:t>ребёнок</a:t>
            </a:r>
            <a:r>
              <a:rPr spc="-40" dirty="0"/>
              <a:t> </a:t>
            </a:r>
            <a:r>
              <a:rPr dirty="0"/>
              <a:t>с</a:t>
            </a:r>
            <a:r>
              <a:rPr spc="-25" dirty="0"/>
              <a:t> </a:t>
            </a:r>
            <a:r>
              <a:rPr dirty="0"/>
              <a:t>удовольствием</a:t>
            </a:r>
            <a:r>
              <a:rPr spc="-55" dirty="0"/>
              <a:t> </a:t>
            </a:r>
            <a:r>
              <a:rPr spc="-10" dirty="0"/>
              <a:t>будет</a:t>
            </a:r>
          </a:p>
          <a:p>
            <a:pPr marL="355600">
              <a:lnSpc>
                <a:spcPct val="100000"/>
              </a:lnSpc>
            </a:pPr>
            <a:r>
              <a:rPr dirty="0"/>
              <a:t>рассматривать</a:t>
            </a:r>
            <a:r>
              <a:rPr spc="-25" dirty="0"/>
              <a:t> </a:t>
            </a:r>
            <a:r>
              <a:rPr dirty="0"/>
              <a:t>снежинки</a:t>
            </a:r>
            <a:r>
              <a:rPr spc="-40" dirty="0"/>
              <a:t> </a:t>
            </a:r>
            <a:r>
              <a:rPr dirty="0"/>
              <a:t>на</a:t>
            </a:r>
            <a:r>
              <a:rPr spc="-55" dirty="0"/>
              <a:t> </a:t>
            </a:r>
            <a:r>
              <a:rPr dirty="0"/>
              <a:t>варежке,</a:t>
            </a:r>
            <a:r>
              <a:rPr spc="-80" dirty="0"/>
              <a:t> </a:t>
            </a:r>
            <a:r>
              <a:rPr dirty="0"/>
              <a:t>куртке</a:t>
            </a:r>
            <a:r>
              <a:rPr spc="-80" dirty="0"/>
              <a:t> </a:t>
            </a:r>
            <a:r>
              <a:rPr dirty="0"/>
              <a:t>или</a:t>
            </a:r>
            <a:r>
              <a:rPr spc="-55" dirty="0"/>
              <a:t> </a:t>
            </a:r>
            <a:r>
              <a:rPr spc="-10" dirty="0"/>
              <a:t>скамейке.</a:t>
            </a:r>
          </a:p>
          <a:p>
            <a:pPr marL="12700">
              <a:lnSpc>
                <a:spcPct val="100000"/>
              </a:lnSpc>
              <a:spcBef>
                <a:spcPts val="1025"/>
              </a:spcBef>
              <a:tabLst>
                <a:tab pos="354965" algn="l"/>
              </a:tabLst>
            </a:pPr>
            <a:r>
              <a:rPr spc="254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dirty="0"/>
              <a:t>Попросите</a:t>
            </a:r>
            <a:r>
              <a:rPr spc="-35" dirty="0"/>
              <a:t> </a:t>
            </a:r>
            <a:r>
              <a:rPr dirty="0"/>
              <a:t>малыша</a:t>
            </a:r>
            <a:r>
              <a:rPr spc="-55" dirty="0"/>
              <a:t> </a:t>
            </a:r>
            <a:r>
              <a:rPr dirty="0"/>
              <a:t>нарисовать</a:t>
            </a:r>
            <a:r>
              <a:rPr spc="-40" dirty="0"/>
              <a:t> </a:t>
            </a:r>
            <a:r>
              <a:rPr dirty="0"/>
              <a:t>на</a:t>
            </a:r>
            <a:r>
              <a:rPr spc="-40" dirty="0"/>
              <a:t> </a:t>
            </a:r>
            <a:r>
              <a:rPr dirty="0"/>
              <a:t>снегу</a:t>
            </a:r>
            <a:r>
              <a:rPr spc="-55" dirty="0"/>
              <a:t> </a:t>
            </a:r>
            <a:r>
              <a:rPr dirty="0"/>
              <a:t>пальчиком</a:t>
            </a:r>
            <a:r>
              <a:rPr spc="-45" dirty="0"/>
              <a:t> </a:t>
            </a:r>
            <a:r>
              <a:rPr dirty="0"/>
              <a:t>или</a:t>
            </a:r>
            <a:r>
              <a:rPr spc="-55" dirty="0"/>
              <a:t> </a:t>
            </a:r>
            <a:r>
              <a:rPr dirty="0"/>
              <a:t>палочкой</a:t>
            </a:r>
            <a:r>
              <a:rPr spc="-45" dirty="0"/>
              <a:t> </a:t>
            </a:r>
            <a:r>
              <a:rPr spc="-20" dirty="0"/>
              <a:t>свою</a:t>
            </a:r>
          </a:p>
          <a:p>
            <a:pPr marL="355600">
              <a:lnSpc>
                <a:spcPct val="100000"/>
              </a:lnSpc>
            </a:pPr>
            <a:r>
              <a:rPr dirty="0"/>
              <a:t>снежинку.</a:t>
            </a:r>
            <a:r>
              <a:rPr spc="-60" dirty="0"/>
              <a:t> </a:t>
            </a:r>
            <a:r>
              <a:rPr dirty="0"/>
              <a:t>Этот</a:t>
            </a:r>
            <a:r>
              <a:rPr spc="-100" dirty="0"/>
              <a:t> </a:t>
            </a:r>
            <a:r>
              <a:rPr dirty="0"/>
              <a:t>увлекательный</a:t>
            </a:r>
            <a:r>
              <a:rPr spc="-120" dirty="0"/>
              <a:t> </a:t>
            </a:r>
            <a:r>
              <a:rPr dirty="0"/>
              <a:t>процесс</a:t>
            </a:r>
            <a:r>
              <a:rPr spc="-70" dirty="0"/>
              <a:t> </a:t>
            </a:r>
            <a:r>
              <a:rPr dirty="0"/>
              <a:t>способствует</a:t>
            </a:r>
            <a:r>
              <a:rPr spc="-45" dirty="0"/>
              <a:t> </a:t>
            </a:r>
            <a:r>
              <a:rPr spc="-10" dirty="0"/>
              <a:t>развитию</a:t>
            </a:r>
          </a:p>
          <a:p>
            <a:pPr marL="355600">
              <a:lnSpc>
                <a:spcPct val="100000"/>
              </a:lnSpc>
            </a:pPr>
            <a:r>
              <a:rPr dirty="0"/>
              <a:t>воображения,</a:t>
            </a:r>
            <a:r>
              <a:rPr spc="-80" dirty="0"/>
              <a:t> </a:t>
            </a:r>
            <a:r>
              <a:rPr dirty="0"/>
              <a:t>пространственной</a:t>
            </a:r>
            <a:r>
              <a:rPr spc="-70" dirty="0"/>
              <a:t> </a:t>
            </a:r>
            <a:r>
              <a:rPr dirty="0"/>
              <a:t>ориентировки,</a:t>
            </a:r>
            <a:r>
              <a:rPr spc="-100" dirty="0"/>
              <a:t> </a:t>
            </a:r>
            <a:r>
              <a:rPr dirty="0"/>
              <a:t>мелкой</a:t>
            </a:r>
            <a:r>
              <a:rPr spc="-105" dirty="0"/>
              <a:t> </a:t>
            </a:r>
            <a:r>
              <a:rPr spc="-10" dirty="0"/>
              <a:t>моторики.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060" y="594359"/>
            <a:ext cx="3108960" cy="21158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27220" y="594359"/>
            <a:ext cx="3385820" cy="21285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2579" y="477519"/>
            <a:ext cx="7813040" cy="58572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4234815"/>
            <a:ext cx="8041640" cy="251333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355600" marR="5080" indent="-342900">
              <a:lnSpc>
                <a:spcPts val="1839"/>
              </a:lnSpc>
              <a:spcBef>
                <a:spcPts val="325"/>
              </a:spcBef>
              <a:tabLst>
                <a:tab pos="354965" algn="l"/>
              </a:tabLst>
            </a:pPr>
            <a:r>
              <a:rPr sz="1700" spc="254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700"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тёплое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время</a:t>
            </a:r>
            <a:r>
              <a:rPr sz="17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года</a:t>
            </a:r>
            <a:r>
              <a:rPr sz="17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улице</a:t>
            </a:r>
            <a:r>
              <a:rPr sz="17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дети</a:t>
            </a:r>
            <a:r>
              <a:rPr sz="17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могут</a:t>
            </a:r>
            <a:r>
              <a:rPr sz="17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найти</a:t>
            </a:r>
            <a:r>
              <a:rPr sz="17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себе</a:t>
            </a:r>
            <a:r>
              <a:rPr sz="17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массу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занятий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игр,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чего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7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скажешь</a:t>
            </a:r>
            <a:r>
              <a:rPr sz="17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7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зиме.</a:t>
            </a:r>
            <a:r>
              <a:rPr sz="17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Но</a:t>
            </a:r>
            <a:r>
              <a:rPr sz="17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самом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деле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зима </a:t>
            </a:r>
            <a:r>
              <a:rPr sz="1700" spc="-5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endParaRPr sz="1700">
              <a:latin typeface="Verdana"/>
              <a:cs typeface="Verdana"/>
            </a:endParaRPr>
          </a:p>
          <a:p>
            <a:pPr marL="355600">
              <a:lnSpc>
                <a:spcPts val="1714"/>
              </a:lnSpc>
            </a:pP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удивительное</a:t>
            </a:r>
            <a:r>
              <a:rPr sz="17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время</a:t>
            </a:r>
            <a:r>
              <a:rPr sz="17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7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зимних</a:t>
            </a:r>
            <a:r>
              <a:rPr sz="17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игр</a:t>
            </a:r>
            <a:r>
              <a:rPr sz="17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есть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масса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идей.</a:t>
            </a:r>
            <a:r>
              <a:rPr sz="17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Главное,</a:t>
            </a:r>
            <a:endParaRPr sz="1700">
              <a:latin typeface="Verdana"/>
              <a:cs typeface="Verdana"/>
            </a:endParaRPr>
          </a:p>
          <a:p>
            <a:pPr marL="355600" marR="300355">
              <a:lnSpc>
                <a:spcPts val="1820"/>
              </a:lnSpc>
              <a:spcBef>
                <a:spcPts val="145"/>
              </a:spcBef>
            </a:pP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ваше</a:t>
            </a:r>
            <a:r>
              <a:rPr sz="17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желание</a:t>
            </a:r>
            <a:r>
              <a:rPr sz="17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устроить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7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ребёнком</a:t>
            </a:r>
            <a:r>
              <a:rPr sz="17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интересную</a:t>
            </a:r>
            <a:r>
              <a:rPr sz="17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прогулку.</a:t>
            </a:r>
            <a:r>
              <a:rPr sz="17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Зимой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гулять</a:t>
            </a:r>
            <a:r>
              <a:rPr sz="17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необходимо,</a:t>
            </a:r>
            <a:r>
              <a:rPr sz="17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поскольку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это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великолепное</a:t>
            </a:r>
            <a:r>
              <a:rPr sz="17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время</a:t>
            </a:r>
            <a:r>
              <a:rPr sz="17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25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endParaRPr sz="1700">
              <a:latin typeface="Verdana"/>
              <a:cs typeface="Verdana"/>
            </a:endParaRPr>
          </a:p>
          <a:p>
            <a:pPr marL="355600">
              <a:lnSpc>
                <a:spcPts val="1714"/>
              </a:lnSpc>
            </a:pP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укрепления</a:t>
            </a:r>
            <a:r>
              <a:rPr sz="17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повышения</a:t>
            </a:r>
            <a:r>
              <a:rPr sz="17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иммунитета.</a:t>
            </a:r>
            <a:r>
              <a:rPr sz="17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7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также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можно</a:t>
            </a:r>
            <a:r>
              <a:rPr sz="17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совместить</a:t>
            </a:r>
            <a:endParaRPr sz="1700">
              <a:latin typeface="Verdana"/>
              <a:cs typeface="Verdana"/>
            </a:endParaRPr>
          </a:p>
          <a:p>
            <a:pPr marL="355600">
              <a:lnSpc>
                <a:spcPts val="1839"/>
              </a:lnSpc>
            </a:pP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отдых</a:t>
            </a:r>
            <a:r>
              <a:rPr sz="17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7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труд.</a:t>
            </a:r>
            <a:r>
              <a:rPr sz="17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Зима</a:t>
            </a:r>
            <a:r>
              <a:rPr sz="17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17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благоприятный</a:t>
            </a:r>
            <a:r>
              <a:rPr sz="17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период</a:t>
            </a:r>
            <a:r>
              <a:rPr sz="17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развития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ваших</a:t>
            </a:r>
            <a:endParaRPr sz="1700">
              <a:latin typeface="Verdana"/>
              <a:cs typeface="Verdana"/>
            </a:endParaRPr>
          </a:p>
          <a:p>
            <a:pPr marL="355600">
              <a:lnSpc>
                <a:spcPts val="1939"/>
              </a:lnSpc>
            </a:pP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детей.</a:t>
            </a:r>
            <a:endParaRPr sz="1700">
              <a:latin typeface="Verdana"/>
              <a:cs typeface="Verdana"/>
            </a:endParaRPr>
          </a:p>
          <a:p>
            <a:pPr marL="12700">
              <a:lnSpc>
                <a:spcPts val="1939"/>
              </a:lnSpc>
              <a:spcBef>
                <a:spcPts val="800"/>
              </a:spcBef>
              <a:tabLst>
                <a:tab pos="354965" algn="l"/>
              </a:tabLst>
            </a:pPr>
            <a:r>
              <a:rPr sz="1700" spc="254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700"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Начните</a:t>
            </a:r>
            <a:r>
              <a:rPr sz="17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прогулку</a:t>
            </a:r>
            <a:r>
              <a:rPr sz="17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7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описания</a:t>
            </a:r>
            <a:r>
              <a:rPr sz="17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природы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7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зимнее</a:t>
            </a:r>
            <a:r>
              <a:rPr sz="17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время</a:t>
            </a:r>
            <a:r>
              <a:rPr sz="17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погоды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700">
              <a:latin typeface="Verdana"/>
              <a:cs typeface="Verdana"/>
            </a:endParaRPr>
          </a:p>
          <a:p>
            <a:pPr marL="355600">
              <a:lnSpc>
                <a:spcPts val="1939"/>
              </a:lnSpc>
            </a:pP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ваш</a:t>
            </a:r>
            <a:r>
              <a:rPr sz="17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зимний</a:t>
            </a:r>
            <a:r>
              <a:rPr sz="17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прогулочный</a:t>
            </a:r>
            <a:r>
              <a:rPr sz="17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день.</a:t>
            </a:r>
            <a:endParaRPr sz="170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9739" y="99060"/>
            <a:ext cx="5473700" cy="41046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7012" rIns="0" bIns="0" rtlCol="0">
            <a:spAutoFit/>
          </a:bodyPr>
          <a:lstStyle/>
          <a:p>
            <a:pPr marL="948690">
              <a:lnSpc>
                <a:spcPct val="100000"/>
              </a:lnSpc>
              <a:spcBef>
                <a:spcPts val="100"/>
              </a:spcBef>
            </a:pPr>
            <a:r>
              <a:rPr dirty="0"/>
              <a:t>Игра</a:t>
            </a:r>
            <a:r>
              <a:rPr spc="-35" dirty="0"/>
              <a:t> </a:t>
            </a:r>
            <a:r>
              <a:rPr dirty="0"/>
              <a:t>в</a:t>
            </a:r>
            <a:r>
              <a:rPr spc="-50" dirty="0"/>
              <a:t> </a:t>
            </a:r>
            <a:r>
              <a:rPr spc="-10" dirty="0"/>
              <a:t>снежки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8445" y="4728845"/>
            <a:ext cx="8310880" cy="1910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2050"/>
              </a:lnSpc>
              <a:spcBef>
                <a:spcPts val="100"/>
              </a:spcBef>
            </a:pPr>
            <a:r>
              <a:rPr sz="1800" spc="320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800" spc="35" dirty="0">
                <a:solidFill>
                  <a:srgbClr val="C5E0FD"/>
                </a:solidFill>
                <a:latin typeface="Arial MT"/>
                <a:cs typeface="Arial MT"/>
              </a:rPr>
              <a:t> 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Снежки́ —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игра,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 которой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участвуют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обычно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две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команды,</a:t>
            </a:r>
            <a:endParaRPr sz="1800">
              <a:latin typeface="Verdana"/>
              <a:cs typeface="Verdana"/>
            </a:endParaRPr>
          </a:p>
          <a:p>
            <a:pPr marL="355600" marR="5080" algn="just">
              <a:lnSpc>
                <a:spcPts val="1939"/>
              </a:lnSpc>
              <a:spcBef>
                <a:spcPts val="135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забрасывая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друг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друга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снежками.</a:t>
            </a: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Игра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происходит,</a:t>
            </a: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как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правило,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зимой,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течение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периода,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когда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снег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хорошо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лепится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(обычно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во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время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оттепели).</a:t>
            </a:r>
            <a:endParaRPr sz="1800">
              <a:latin typeface="Verdana"/>
              <a:cs typeface="Verdana"/>
            </a:endParaRPr>
          </a:p>
          <a:p>
            <a:pPr marL="355600" marR="380365" indent="-342900">
              <a:lnSpc>
                <a:spcPct val="89900"/>
              </a:lnSpc>
              <a:spcBef>
                <a:spcPts val="1015"/>
              </a:spcBef>
              <a:tabLst>
                <a:tab pos="354965" algn="l"/>
              </a:tabLst>
            </a:pPr>
            <a:r>
              <a:rPr sz="1800" spc="270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800"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Предложите</a:t>
            </a:r>
            <a:r>
              <a:rPr sz="18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малышу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поиграть.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Сосчитайте,</a:t>
            </a: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кто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больше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слепил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снежков.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Проговорите:</a:t>
            </a:r>
            <a:r>
              <a:rPr sz="18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«У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меня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5,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6,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7…снежков».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Добейтесь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ответа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от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своего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ребёнка.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0860" y="619759"/>
            <a:ext cx="5003799" cy="38760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7012" rIns="0" bIns="0" rtlCol="0">
            <a:spAutoFit/>
          </a:bodyPr>
          <a:lstStyle/>
          <a:p>
            <a:pPr marL="876935">
              <a:lnSpc>
                <a:spcPct val="100000"/>
              </a:lnSpc>
              <a:spcBef>
                <a:spcPts val="100"/>
              </a:spcBef>
            </a:pPr>
            <a:r>
              <a:rPr dirty="0"/>
              <a:t>Лепка</a:t>
            </a:r>
            <a:r>
              <a:rPr spc="-70" dirty="0"/>
              <a:t> </a:t>
            </a:r>
            <a:r>
              <a:rPr spc="-10" dirty="0"/>
              <a:t>снеговика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3810317"/>
            <a:ext cx="8671560" cy="2770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270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800"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Лепка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снеговика-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увлекательный</a:t>
            </a: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процесс,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объединяющий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детей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endParaRPr sz="18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взрослых.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Самый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простой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снеговик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снеговик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классический,</a:t>
            </a:r>
            <a:endParaRPr sz="1800">
              <a:latin typeface="Verdana"/>
              <a:cs typeface="Verdana"/>
            </a:endParaRPr>
          </a:p>
          <a:p>
            <a:pPr marL="355600" marR="508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состоящий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из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трёх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(в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вариациях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двух,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четырёх)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снежных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 шаров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разных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размеров.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Получить</a:t>
            </a:r>
            <a:r>
              <a:rPr sz="18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такой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ком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проще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простого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необходимо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взять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руки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пригоршню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снега,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начать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мять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её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до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тех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пор,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пока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снег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уплотнится,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затем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повторять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действия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снова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снова,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добавляя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новые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порции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снега.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Когда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ком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станет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уже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достаточно</a:t>
            </a:r>
            <a:r>
              <a:rPr sz="18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большим,</a:t>
            </a:r>
            <a:endParaRPr sz="1800">
              <a:latin typeface="Verdana"/>
              <a:cs typeface="Verdana"/>
            </a:endParaRPr>
          </a:p>
          <a:p>
            <a:pPr marL="355600" marR="1524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нужно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положить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его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снег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начать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катать,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постепенно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накатывая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слой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за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слоем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до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получения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снежного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шара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нужного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размера.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Носом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снеговику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чаще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всего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служит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морковка.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4560" y="764540"/>
            <a:ext cx="475488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445" y="3820414"/>
            <a:ext cx="8449310" cy="2889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270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800"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Снеговику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можно</a:t>
            </a:r>
            <a:r>
              <a:rPr sz="18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презентовать</a:t>
            </a: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самодельный</a:t>
            </a:r>
            <a:r>
              <a:rPr sz="18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вырезанный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из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ткани</a:t>
            </a:r>
            <a:endParaRPr sz="1800">
              <a:latin typeface="Verdana"/>
              <a:cs typeface="Verdana"/>
            </a:endParaRPr>
          </a:p>
          <a:p>
            <a:pPr marL="355600" marR="25146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галстук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или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шарфик,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голову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водрузить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детское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ведерко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или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цветочный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горшок.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Наверняка,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вас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доме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есть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какая-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нибудь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ветошь:</a:t>
            </a:r>
            <a:r>
              <a:rPr sz="18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элементы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старой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одежды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добавят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снеговику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колорита.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  <a:tabLst>
                <a:tab pos="354965" algn="l"/>
              </a:tabLst>
            </a:pPr>
            <a:r>
              <a:rPr sz="1800" spc="270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800"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Все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действия</a:t>
            </a:r>
            <a:r>
              <a:rPr sz="18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желательно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сопровождайте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речью,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стихотворениями.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  <a:tabLst>
                <a:tab pos="354965" algn="l"/>
              </a:tabLst>
            </a:pPr>
            <a:r>
              <a:rPr sz="1800" spc="270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800"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Движение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речью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играет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огромное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значение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развитии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вашего</a:t>
            </a:r>
            <a:endParaRPr sz="18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ребёнка!</a:t>
            </a:r>
            <a:endParaRPr sz="1800">
              <a:latin typeface="Verdana"/>
              <a:cs typeface="Verdana"/>
            </a:endParaRPr>
          </a:p>
          <a:p>
            <a:pPr marL="355600" marR="88265" indent="-342900">
              <a:lnSpc>
                <a:spcPct val="100000"/>
              </a:lnSpc>
              <a:spcBef>
                <a:spcPts val="1019"/>
              </a:spcBef>
              <a:tabLst>
                <a:tab pos="354965" algn="l"/>
              </a:tabLst>
            </a:pPr>
            <a:r>
              <a:rPr sz="1800" spc="270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800"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Уточните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признаки,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размер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форму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предметов</a:t>
            </a: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(какой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снег,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какой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снежный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ком,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какая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морковка,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ведро,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шарф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т.д.)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6420" y="5080"/>
            <a:ext cx="5113020" cy="38328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8020">
              <a:lnSpc>
                <a:spcPct val="100000"/>
              </a:lnSpc>
              <a:spcBef>
                <a:spcPts val="100"/>
              </a:spcBef>
            </a:pPr>
            <a:r>
              <a:rPr dirty="0"/>
              <a:t>Катание</a:t>
            </a:r>
            <a:r>
              <a:rPr spc="-5" dirty="0"/>
              <a:t> </a:t>
            </a:r>
            <a:r>
              <a:rPr dirty="0"/>
              <a:t>на</a:t>
            </a:r>
            <a:r>
              <a:rPr spc="-30" dirty="0"/>
              <a:t> </a:t>
            </a:r>
            <a:r>
              <a:rPr spc="-10" dirty="0"/>
              <a:t>лыжах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8445" y="3249040"/>
            <a:ext cx="7943850" cy="345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9905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270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800"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Во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сколько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лет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можно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начинать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учить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ребёнка кататься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на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лыжах?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Это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первый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вопрос,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который</a:t>
            </a: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интересует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всех</a:t>
            </a:r>
            <a:endParaRPr sz="1800">
              <a:latin typeface="Verdana"/>
              <a:cs typeface="Verdana"/>
            </a:endParaRPr>
          </a:p>
          <a:p>
            <a:pPr marL="355600" marR="264795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родителей.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Считается,</a:t>
            </a:r>
            <a:r>
              <a:rPr sz="18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что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5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лет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ребёнка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можно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ставить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на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лыжи,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но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многие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родители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начинают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обучать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детей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гораздо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раньше,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этом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нет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ничего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плохого.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Ни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коем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случае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не</a:t>
            </a:r>
            <a:endParaRPr sz="1800">
              <a:latin typeface="Verdana"/>
              <a:cs typeface="Verdana"/>
            </a:endParaRPr>
          </a:p>
          <a:p>
            <a:pPr marL="355600" marR="508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сомневайтесь,</a:t>
            </a: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сможет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ваш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малыш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научиться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кататься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на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лыжах,</a:t>
            </a:r>
            <a:r>
              <a:rPr sz="18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ведь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дети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гораздо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лучше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поддаются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обучению.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Вполне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вероятно,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что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после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нескольких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тренировок,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ваш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ребёнок</a:t>
            </a:r>
            <a:endParaRPr sz="18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будет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кататься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лучше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вас.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  <a:tabLst>
                <a:tab pos="354965" algn="l"/>
              </a:tabLst>
            </a:pPr>
            <a:r>
              <a:rPr sz="1800" spc="270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800"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Данный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вид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спорта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развивает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общую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моторику,</a:t>
            </a:r>
            <a:r>
              <a:rPr sz="18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координацию</a:t>
            </a:r>
            <a:endParaRPr sz="1800">
              <a:latin typeface="Verdana"/>
              <a:cs typeface="Verdana"/>
            </a:endParaRPr>
          </a:p>
          <a:p>
            <a:pPr marL="355600" marR="41783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движений,</a:t>
            </a:r>
            <a:r>
              <a:rPr sz="18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формирует</a:t>
            </a:r>
            <a:r>
              <a:rPr sz="18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мышечный</a:t>
            </a:r>
            <a:r>
              <a:rPr sz="18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корсет,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укрепляет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осанку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детей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служит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отличной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профилактикой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плоскостопия.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8480" y="510540"/>
            <a:ext cx="3474720" cy="27813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29100" y="500380"/>
            <a:ext cx="3718559" cy="27889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4962" rIns="0" bIns="0" rtlCol="0">
            <a:spAutoFit/>
          </a:bodyPr>
          <a:lstStyle/>
          <a:p>
            <a:pPr marL="228600">
              <a:lnSpc>
                <a:spcPct val="100000"/>
              </a:lnSpc>
              <a:spcBef>
                <a:spcPts val="100"/>
              </a:spcBef>
            </a:pPr>
            <a:r>
              <a:rPr dirty="0"/>
              <a:t>Катание</a:t>
            </a:r>
            <a:r>
              <a:rPr spc="-75" dirty="0"/>
              <a:t> </a:t>
            </a:r>
            <a:r>
              <a:rPr dirty="0"/>
              <a:t>на</a:t>
            </a:r>
            <a:r>
              <a:rPr spc="-95" dirty="0"/>
              <a:t> </a:t>
            </a:r>
            <a:r>
              <a:rPr spc="-10" dirty="0"/>
              <a:t>сынках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78535" y="4233164"/>
            <a:ext cx="7289800" cy="249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z="1800" spc="270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800"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Кататься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санках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любят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только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дети,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но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взрослые,</a:t>
            </a:r>
            <a:endParaRPr sz="1800">
              <a:latin typeface="Verdana"/>
              <a:cs typeface="Verdana"/>
            </a:endParaRPr>
          </a:p>
          <a:p>
            <a:pPr marL="355600" marR="27686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это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занятие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не только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приятное,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но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ещё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полезное.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Ведь,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как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известно,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любишь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кататься -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люби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саночки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возить.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Такая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зарядка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свежем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морозном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воздухе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хорошо</a:t>
            </a: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тренирует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мышечную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дыхательную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систему.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Когда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ребёнок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съезжает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крутой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горки,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он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только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получает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заряд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веселья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хорошего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настроения,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но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и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учится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преодолевать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страх,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значит,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воспитывает</a:t>
            </a:r>
            <a:endParaRPr sz="18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характер.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7539" y="779780"/>
            <a:ext cx="5257800" cy="34493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286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Разрисуем</a:t>
            </a:r>
            <a:r>
              <a:rPr spc="-105" dirty="0"/>
              <a:t> </a:t>
            </a:r>
            <a:r>
              <a:rPr dirty="0"/>
              <a:t>белый</a:t>
            </a:r>
            <a:r>
              <a:rPr spc="-135" dirty="0"/>
              <a:t> </a:t>
            </a:r>
            <a:r>
              <a:rPr spc="-20" dirty="0"/>
              <a:t>снег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3001645"/>
            <a:ext cx="8569325" cy="3811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39370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600" spc="235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600"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Это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занятие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придется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душе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вашему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малышу.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Да</a:t>
            </a: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что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там,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дети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будут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в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восторге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от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возможности</a:t>
            </a:r>
            <a:r>
              <a:rPr sz="16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сделать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снег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разноцветным!</a:t>
            </a: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этого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вам</a:t>
            </a:r>
            <a:endParaRPr sz="16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понадобится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пищевой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краситель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несколько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бутылочек</a:t>
            </a: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(можно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взять</a:t>
            </a:r>
            <a:endParaRPr sz="16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пластмассовые</a:t>
            </a:r>
            <a:r>
              <a:rPr sz="16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0,33л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бутылочки из-под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воды),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также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возьмите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собой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пару</a:t>
            </a:r>
            <a:endParaRPr sz="16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пластмассовых</a:t>
            </a:r>
            <a:r>
              <a:rPr sz="16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стаканчиков.</a:t>
            </a:r>
            <a:endParaRPr sz="1600">
              <a:latin typeface="Verdana"/>
              <a:cs typeface="Verdana"/>
            </a:endParaRPr>
          </a:p>
          <a:p>
            <a:pPr marL="355600" marR="170815" indent="-3429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600" spc="235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600"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Возьмите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несколько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основных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цветов,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например,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красный,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желтый,</a:t>
            </a:r>
            <a:r>
              <a:rPr sz="16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синий,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зеленый.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стаканчике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вы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сможете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смешать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пару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цветов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получить</a:t>
            </a:r>
            <a:endParaRPr sz="16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совершенно</a:t>
            </a:r>
            <a:r>
              <a:rPr sz="16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новый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цвет,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например,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при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смешении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красного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желтым,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мы</a:t>
            </a:r>
            <a:endParaRPr sz="16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получим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оранжевый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цвет.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Это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увлекательная,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развивающая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игра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детей!</a:t>
            </a:r>
            <a:endParaRPr sz="16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вас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есть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возможность</a:t>
            </a:r>
            <a:r>
              <a:rPr sz="16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легко,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играючи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выучить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закрепить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ребёнком</a:t>
            </a:r>
            <a:endParaRPr sz="16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понятия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цветов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оттенков.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Ну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эксперимент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со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смешением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красок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ребёнок</a:t>
            </a:r>
            <a:endParaRPr sz="16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точно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запомнит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всю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жизнь.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Такой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цветной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водичкой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вы</a:t>
            </a: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можете</a:t>
            </a:r>
            <a:endParaRPr sz="1600">
              <a:latin typeface="Verdana"/>
              <a:cs typeface="Verdana"/>
            </a:endParaRPr>
          </a:p>
          <a:p>
            <a:pPr marL="355600" marR="20447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разукрасить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снежные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фигуры.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Или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же</a:t>
            </a: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чистом,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белом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снегу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можно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рисовать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цветной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водичкой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(удобно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будет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это</a:t>
            </a: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делать,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надев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бутылочку</a:t>
            </a:r>
            <a:endParaRPr sz="16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«спортивную»</a:t>
            </a: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крышку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или</a:t>
            </a: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используйте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пипетку).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02640" y="533400"/>
            <a:ext cx="7246620" cy="2453640"/>
            <a:chOff x="802640" y="533400"/>
            <a:chExt cx="7246620" cy="245364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20540" y="533400"/>
              <a:ext cx="3728719" cy="24536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2640" y="533400"/>
              <a:ext cx="3492500" cy="24536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6456" rIns="0" bIns="0" rtlCol="0">
            <a:spAutoFit/>
          </a:bodyPr>
          <a:lstStyle/>
          <a:p>
            <a:pPr marL="445134">
              <a:lnSpc>
                <a:spcPct val="100000"/>
              </a:lnSpc>
              <a:spcBef>
                <a:spcPts val="100"/>
              </a:spcBef>
            </a:pPr>
            <a:r>
              <a:rPr dirty="0"/>
              <a:t>Игра</a:t>
            </a:r>
            <a:r>
              <a:rPr spc="-35" dirty="0"/>
              <a:t> </a:t>
            </a:r>
            <a:r>
              <a:rPr dirty="0"/>
              <a:t>в</a:t>
            </a:r>
            <a:r>
              <a:rPr spc="-50" dirty="0"/>
              <a:t> </a:t>
            </a:r>
            <a:r>
              <a:rPr spc="-10" dirty="0"/>
              <a:t>альпинистов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8445" y="3931920"/>
            <a:ext cx="7647305" cy="290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270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800"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Предложите</a:t>
            </a:r>
            <a:r>
              <a:rPr sz="18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своему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ребёнку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поиграть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альпинистов.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Перед</a:t>
            </a:r>
            <a:endParaRPr sz="18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этим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вы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можете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рассказать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малышу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том,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кто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такие</a:t>
            </a:r>
            <a:endParaRPr sz="1800">
              <a:latin typeface="Verdana"/>
              <a:cs typeface="Verdana"/>
            </a:endParaRPr>
          </a:p>
          <a:p>
            <a:pPr marL="355600" marR="85725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альпинисты,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как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они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пробираются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сквозь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снега,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ветра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и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бури.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снежных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местах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альпинисты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ходят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друг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за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другом</a:t>
            </a:r>
            <a:endParaRPr sz="1800">
              <a:latin typeface="Verdana"/>
              <a:cs typeface="Verdana"/>
            </a:endParaRPr>
          </a:p>
          <a:p>
            <a:pPr marL="355600">
              <a:lnSpc>
                <a:spcPts val="2160"/>
              </a:lnSpc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«след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след».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Вот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 вы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предложите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ходить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своим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членам</a:t>
            </a:r>
            <a:endParaRPr sz="1800">
              <a:latin typeface="Verdana"/>
              <a:cs typeface="Verdana"/>
            </a:endParaRPr>
          </a:p>
          <a:p>
            <a:pPr marL="355600" marR="42354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семьи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за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вами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след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след,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потом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вы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можете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вернуться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и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посмотреть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получилось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вашего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ребёнка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пройти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endParaRPr sz="18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большим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маминым/папиным</a:t>
            </a:r>
            <a:r>
              <a:rPr sz="18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следам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нарушить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правила.</a:t>
            </a:r>
            <a:endParaRPr sz="1800">
              <a:latin typeface="Verdana"/>
              <a:cs typeface="Verdana"/>
            </a:endParaRPr>
          </a:p>
          <a:p>
            <a:pPr marL="355600" marR="48895" indent="-342900">
              <a:lnSpc>
                <a:spcPct val="100000"/>
              </a:lnSpc>
              <a:spcBef>
                <a:spcPts val="1040"/>
              </a:spcBef>
              <a:tabLst>
                <a:tab pos="354965" algn="l"/>
              </a:tabLst>
            </a:pPr>
            <a:r>
              <a:rPr sz="1800" spc="270" dirty="0">
                <a:solidFill>
                  <a:srgbClr val="C5E0FD"/>
                </a:solidFill>
                <a:latin typeface="Arial MT"/>
                <a:cs typeface="Arial MT"/>
              </a:rPr>
              <a:t>🞇</a:t>
            </a:r>
            <a:r>
              <a:rPr sz="1800" dirty="0">
                <a:solidFill>
                  <a:srgbClr val="C5E0FD"/>
                </a:solidFill>
                <a:latin typeface="Arial MT"/>
                <a:cs typeface="Arial MT"/>
              </a:rPr>
              <a:t>	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Рассмотрите</a:t>
            </a:r>
            <a:r>
              <a:rPr sz="18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следы.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Пусть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ребёнок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определит,</a:t>
            </a:r>
            <a:r>
              <a:rPr sz="18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где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большие,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где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маленькие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следы.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5739" y="601980"/>
            <a:ext cx="5760720" cy="3352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80</Words>
  <Application>Microsoft Office PowerPoint</Application>
  <PresentationFormat>Экран (4:3)</PresentationFormat>
  <Paragraphs>75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 MT</vt:lpstr>
      <vt:lpstr>Verdana</vt:lpstr>
      <vt:lpstr>Office Theme</vt:lpstr>
      <vt:lpstr>Презентация для родителей</vt:lpstr>
      <vt:lpstr>Презентация PowerPoint</vt:lpstr>
      <vt:lpstr>Игра в снежки</vt:lpstr>
      <vt:lpstr>Лепка снеговика</vt:lpstr>
      <vt:lpstr>Презентация PowerPoint</vt:lpstr>
      <vt:lpstr>Катание на лыжах</vt:lpstr>
      <vt:lpstr>Катание на сынках</vt:lpstr>
      <vt:lpstr>Разрисуем белый снег</vt:lpstr>
      <vt:lpstr>Игра в альпинистов</vt:lpstr>
      <vt:lpstr>Зимующие птицы</vt:lpstr>
      <vt:lpstr>Снежные пузыри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Зимние игры и забавы детей и родителей</dc:title>
  <dc:creator>ira</dc:creator>
  <cp:lastModifiedBy>User</cp:lastModifiedBy>
  <cp:revision>1</cp:revision>
  <dcterms:created xsi:type="dcterms:W3CDTF">2024-12-24T14:08:36Z</dcterms:created>
  <dcterms:modified xsi:type="dcterms:W3CDTF">2024-12-24T14:10:32Z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2020-12-17T00:00:00Z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2024-12-24T00:00:00Z</vt:filetime>
  </property>
  <property fmtid="{D5CDD505-2E9C-101B-9397-08002B2CF9AE}" pid="5" name="Producer">
    <vt:lpwstr>Microsoft® PowerPoint® 2016</vt:lpwstr>
  </property>
</Properties>
</file>