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74" r:id="rId4"/>
    <p:sldId id="275" r:id="rId5"/>
    <p:sldId id="276" r:id="rId6"/>
    <p:sldId id="277" r:id="rId7"/>
    <p:sldId id="259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1" r:id="rId21"/>
    <p:sldId id="293" r:id="rId22"/>
    <p:sldId id="295" r:id="rId23"/>
    <p:sldId id="297" r:id="rId24"/>
    <p:sldId id="299" r:id="rId25"/>
    <p:sldId id="265" r:id="rId26"/>
    <p:sldId id="266" r:id="rId27"/>
    <p:sldId id="268" r:id="rId28"/>
    <p:sldId id="270" r:id="rId29"/>
    <p:sldId id="271" r:id="rId30"/>
    <p:sldId id="27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5B496-B2A2-4981-BCEE-5B8EF9E09641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B0B1B-52BB-4EFC-9BAB-1A1908E148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758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B248-C62B-45F3-9166-D16BA20115F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9214A-3280-446A-809A-1644C1286E7B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F3808-1387-4594-855F-3B9FA7A16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1.png"/><Relationship Id="rId5" Type="http://schemas.openxmlformats.org/officeDocument/2006/relationships/image" Target="../media/image37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1.png"/><Relationship Id="rId5" Type="http://schemas.openxmlformats.org/officeDocument/2006/relationships/image" Target="../media/image38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1.png"/><Relationship Id="rId5" Type="http://schemas.openxmlformats.org/officeDocument/2006/relationships/image" Target="../media/image3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11.png"/><Relationship Id="rId5" Type="http://schemas.openxmlformats.org/officeDocument/2006/relationships/image" Target="../media/image41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1.png"/><Relationship Id="rId5" Type="http://schemas.openxmlformats.org/officeDocument/2006/relationships/image" Target="../media/image42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11.png"/><Relationship Id="rId5" Type="http://schemas.openxmlformats.org/officeDocument/2006/relationships/image" Target="../media/image43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11.png"/><Relationship Id="rId5" Type="http://schemas.openxmlformats.org/officeDocument/2006/relationships/image" Target="../media/image44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11.png"/><Relationship Id="rId5" Type="http://schemas.openxmlformats.org/officeDocument/2006/relationships/image" Target="../media/image45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slide" Target="slide2.xml"/><Relationship Id="rId5" Type="http://schemas.openxmlformats.org/officeDocument/2006/relationships/image" Target="../media/image46.png"/><Relationship Id="rId10" Type="http://schemas.openxmlformats.org/officeDocument/2006/relationships/image" Target="../media/image47.png"/><Relationship Id="rId4" Type="http://schemas.openxmlformats.org/officeDocument/2006/relationships/image" Target="../media/image4.jpe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4.jpeg"/><Relationship Id="rId7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slide" Target="slide3.xml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audio" Target="../media/audio2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wav"/><Relationship Id="rId6" Type="http://schemas.openxmlformats.org/officeDocument/2006/relationships/image" Target="../media/image52.jpeg"/><Relationship Id="rId5" Type="http://schemas.openxmlformats.org/officeDocument/2006/relationships/audio" Target="../media/audio21.wav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wav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audio" Target="../media/audio2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6" Type="http://schemas.openxmlformats.org/officeDocument/2006/relationships/image" Target="../media/image58.png"/><Relationship Id="rId5" Type="http://schemas.openxmlformats.org/officeDocument/2006/relationships/audio" Target="../media/audio21.wav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audio" Target="../media/audio2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audio" Target="../media/audio27.wav"/><Relationship Id="rId7" Type="http://schemas.openxmlformats.org/officeDocument/2006/relationships/image" Target="../media/image11.png"/><Relationship Id="rId12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png"/><Relationship Id="rId1" Type="http://schemas.openxmlformats.org/officeDocument/2006/relationships/audio" Target="../media/audio26.wav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4.jpe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audio" Target="../media/audio21.wav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slide" Target="slide7.xml"/><Relationship Id="rId3" Type="http://schemas.openxmlformats.org/officeDocument/2006/relationships/audio" Target="../media/audio27.wav"/><Relationship Id="rId7" Type="http://schemas.openxmlformats.org/officeDocument/2006/relationships/image" Target="../media/image65.png"/><Relationship Id="rId12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png"/><Relationship Id="rId1" Type="http://schemas.openxmlformats.org/officeDocument/2006/relationships/audio" Target="../media/audio28.wav"/><Relationship Id="rId6" Type="http://schemas.openxmlformats.org/officeDocument/2006/relationships/image" Target="../media/image63.png"/><Relationship Id="rId11" Type="http://schemas.openxmlformats.org/officeDocument/2006/relationships/image" Target="../media/image74.png"/><Relationship Id="rId5" Type="http://schemas.openxmlformats.org/officeDocument/2006/relationships/image" Target="../media/image4.jpeg"/><Relationship Id="rId15" Type="http://schemas.openxmlformats.org/officeDocument/2006/relationships/image" Target="../media/image71.png"/><Relationship Id="rId10" Type="http://schemas.openxmlformats.org/officeDocument/2006/relationships/image" Target="../media/image73.png"/><Relationship Id="rId4" Type="http://schemas.openxmlformats.org/officeDocument/2006/relationships/audio" Target="../media/audio21.wav"/><Relationship Id="rId9" Type="http://schemas.openxmlformats.org/officeDocument/2006/relationships/image" Target="../media/image72.png"/><Relationship Id="rId1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.jpeg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6" Type="http://schemas.openxmlformats.org/officeDocument/2006/relationships/image" Target="../media/image11.png"/><Relationship Id="rId5" Type="http://schemas.openxmlformats.org/officeDocument/2006/relationships/image" Target="../media/image77.png"/><Relationship Id="rId10" Type="http://schemas.openxmlformats.org/officeDocument/2006/relationships/image" Target="../media/image8.png"/><Relationship Id="rId4" Type="http://schemas.openxmlformats.org/officeDocument/2006/relationships/image" Target="../media/image76.png"/><Relationship Id="rId9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4.jpeg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6" Type="http://schemas.openxmlformats.org/officeDocument/2006/relationships/image" Target="../media/image11.png"/><Relationship Id="rId5" Type="http://schemas.openxmlformats.org/officeDocument/2006/relationships/image" Target="../media/image77.png"/><Relationship Id="rId10" Type="http://schemas.openxmlformats.org/officeDocument/2006/relationships/image" Target="../media/image8.png"/><Relationship Id="rId4" Type="http://schemas.openxmlformats.org/officeDocument/2006/relationships/image" Target="../media/image76.png"/><Relationship Id="rId9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.jpeg"/><Relationship Id="rId7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1.wav"/><Relationship Id="rId6" Type="http://schemas.openxmlformats.org/officeDocument/2006/relationships/image" Target="../media/image11.png"/><Relationship Id="rId5" Type="http://schemas.openxmlformats.org/officeDocument/2006/relationships/image" Target="../media/image77.png"/><Relationship Id="rId10" Type="http://schemas.openxmlformats.org/officeDocument/2006/relationships/image" Target="../media/image8.png"/><Relationship Id="rId4" Type="http://schemas.openxmlformats.org/officeDocument/2006/relationships/image" Target="../media/image76.png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4.jpeg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6" Type="http://schemas.openxmlformats.org/officeDocument/2006/relationships/image" Target="../media/image11.png"/><Relationship Id="rId5" Type="http://schemas.openxmlformats.org/officeDocument/2006/relationships/image" Target="../media/image77.png"/><Relationship Id="rId10" Type="http://schemas.openxmlformats.org/officeDocument/2006/relationships/image" Target="../media/image8.png"/><Relationship Id="rId4" Type="http://schemas.openxmlformats.org/officeDocument/2006/relationships/image" Target="../media/image76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5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4.png"/><Relationship Id="rId11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4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22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.jpe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29.png"/><Relationship Id="rId11" Type="http://schemas.openxmlformats.org/officeDocument/2006/relationships/image" Target="../media/image8.png"/><Relationship Id="rId5" Type="http://schemas.openxmlformats.org/officeDocument/2006/relationships/image" Target="../media/image28.png"/><Relationship Id="rId10" Type="http://schemas.openxmlformats.org/officeDocument/2006/relationships/image" Target="../media/image1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1.png"/><Relationship Id="rId5" Type="http://schemas.openxmlformats.org/officeDocument/2006/relationships/image" Target="../media/image33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1.png"/><Relationship Id="rId5" Type="http://schemas.openxmlformats.org/officeDocument/2006/relationships/image" Target="../media/image36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57422" y="1785926"/>
            <a:ext cx="457503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Всё </a:t>
            </a:r>
          </a:p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витаминах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7105" name="Picture 1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1691680" y="3429000"/>
            <a:ext cx="2592288" cy="1890723"/>
          </a:xfrm>
          <a:prstGeom prst="rect">
            <a:avLst/>
          </a:prstGeom>
          <a:noFill/>
        </p:spPr>
      </p:pic>
      <p:pic>
        <p:nvPicPr>
          <p:cNvPr id="4" name="~PP3719.WAV">
            <a:hlinkClick r:id="" action="ppaction://media"/>
          </p:cNvPr>
          <p:cNvPicPr>
            <a:picLocks noRot="1" noChangeAspect="1"/>
          </p:cNvPicPr>
          <p:nvPr>
            <a:wavAudioFile r:embed="rId1" name="~PP3719.WAV"/>
          </p:nvPr>
        </p:nvPicPr>
        <p:blipFill>
          <a:blip r:embed="rId5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1520" y="374645"/>
            <a:ext cx="724943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Из крупы ее сварили,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Посолили, подсластили.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Эй, ну где же ложка наша?!</a:t>
            </a:r>
          </a:p>
          <a:p>
            <a:pPr marL="0" marR="0" lvl="0" indent="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Так вкусна на завтрак...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5572140"/>
            <a:ext cx="23886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cs typeface="Arial" pitchFamily="34" charset="0"/>
              </a:rPr>
              <a:t>каша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31748" name="Picture 4" descr="D:\мои документы\eda207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912" y="1831927"/>
            <a:ext cx="6153139" cy="4608373"/>
          </a:xfrm>
          <a:prstGeom prst="rect">
            <a:avLst/>
          </a:prstGeom>
          <a:noFill/>
        </p:spPr>
      </p:pic>
      <p:pic>
        <p:nvPicPr>
          <p:cNvPr id="7" name="Рисунок 6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8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9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10" name="~PP267.WAV">
            <a:hlinkClick r:id="" action="ppaction://media"/>
          </p:cNvPr>
          <p:cNvPicPr>
            <a:picLocks noRot="1" noChangeAspect="1"/>
          </p:cNvPicPr>
          <p:nvPr>
            <a:wavAudioFile r:embed="rId1" name="~PP267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1747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739060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За кудрявый хохолок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Лису из норки поволок.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На ощупь - очень гладкая,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На вкус - как сахар сладкая</a:t>
            </a:r>
            <a:r>
              <a:rPr lang="ru-RU" sz="2800" b="1" dirty="0" smtClean="0">
                <a:solidFill>
                  <a:srgbClr val="0070C0"/>
                </a:solidFill>
              </a:rPr>
              <a:t>.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071802" y="5643578"/>
            <a:ext cx="2286016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орковь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7" name="Picture 3" descr="D:\мои документы\vegetable_png\морковь (3)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323574">
            <a:off x="2410027" y="2045752"/>
            <a:ext cx="7234702" cy="4085174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9" name="~PP354.WAV">
            <a:hlinkClick r:id="" action="ppaction://media"/>
          </p:cNvPr>
          <p:cNvPicPr>
            <a:picLocks noRot="1" noChangeAspect="1"/>
          </p:cNvPicPr>
          <p:nvPr>
            <a:wavAudioFile r:embed="rId1" name="~PP354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266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73905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Лоскуток на лоскутке - зеленые заплатки,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Целый день на животе нежится на грядке.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8516" y="5469602"/>
            <a:ext cx="29603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капуста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28674" name="Picture 2" descr="http://lenagold.narod.ru/fon/clipart/k/kapu/kapust4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99538" y="1968179"/>
            <a:ext cx="4658725" cy="4837678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9" name="~PP2459.WAV">
            <a:hlinkClick r:id="" action="ppaction://media"/>
          </p:cNvPr>
          <p:cNvPicPr>
            <a:picLocks noRot="1" noChangeAspect="1"/>
          </p:cNvPicPr>
          <p:nvPr>
            <a:wavAudioFile r:embed="rId1" name="~PP2459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819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Хотя я сахарной зовусь,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Но от дождя я не размокла,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Крупна, кругла, сладка на вкус,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Узнали вы, кто я? ...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5445224"/>
            <a:ext cx="29637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свёкла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D:\мои документы\vegetable_png\свекла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41421" y="1858316"/>
            <a:ext cx="6130546" cy="5006612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9" name="~PP3218.WAV">
            <a:hlinkClick r:id="" action="ppaction://media"/>
          </p:cNvPr>
          <p:cNvPicPr>
            <a:picLocks noRot="1" noChangeAspect="1"/>
          </p:cNvPicPr>
          <p:nvPr>
            <a:wavAudioFile r:embed="rId1" name="~PP3218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7648"/>
            <a:ext cx="7102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Щеки розовые, нос белый,</a:t>
            </a:r>
            <a:br>
              <a:rPr lang="ru-RU" sz="3600" b="1" dirty="0" smtClean="0"/>
            </a:br>
            <a:r>
              <a:rPr lang="ru-RU" sz="3600" b="1" dirty="0" smtClean="0"/>
              <a:t>В темноте сижу день целый.</a:t>
            </a:r>
            <a:br>
              <a:rPr lang="ru-RU" sz="3600" b="1" dirty="0" smtClean="0"/>
            </a:br>
            <a:r>
              <a:rPr lang="ru-RU" sz="3600" b="1" dirty="0" smtClean="0"/>
              <a:t>А рубашка зелена,</a:t>
            </a:r>
            <a:br>
              <a:rPr lang="ru-RU" sz="3600" b="1" dirty="0" smtClean="0"/>
            </a:br>
            <a:r>
              <a:rPr lang="ru-RU" sz="3600" b="1" dirty="0" smtClean="0"/>
              <a:t>Вся на солнышке она.</a:t>
            </a:r>
            <a:br>
              <a:rPr lang="ru-RU" sz="3600" b="1" dirty="0" smtClean="0"/>
            </a:br>
            <a:endParaRPr lang="ru-RU" sz="3600" b="1" dirty="0"/>
          </a:p>
        </p:txBody>
      </p:sp>
      <p:pic>
        <p:nvPicPr>
          <p:cNvPr id="30722" name="Picture 2" descr="D:\мои документы\vegetable_png\редис (1)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31840" y="1264601"/>
            <a:ext cx="6500858" cy="51130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5446698"/>
            <a:ext cx="3016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редиска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9" name="~PP2493.WAV">
            <a:hlinkClick r:id="" action="ppaction://media"/>
          </p:cNvPr>
          <p:cNvPicPr>
            <a:picLocks noRot="1" noChangeAspect="1"/>
          </p:cNvPicPr>
          <p:nvPr>
            <a:wavAudioFile r:embed="rId1" name="~PP2493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7105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Золотая голова – 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велика, тяжела.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Золотая голова –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 отдохнуть прилегла.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Голова велика, 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только шея тонка.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0059" y="5292009"/>
            <a:ext cx="2485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тыква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7" name="Picture 8" descr="D:\мои документы\vegetable_png\тыква(3)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12577" y="1988840"/>
            <a:ext cx="5982446" cy="5072098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8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9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10" name="~PP3939.WAV">
            <a:hlinkClick r:id="" action="ppaction://media"/>
          </p:cNvPr>
          <p:cNvPicPr>
            <a:picLocks noRot="1" noChangeAspect="1"/>
          </p:cNvPicPr>
          <p:nvPr>
            <a:wavAudioFile r:embed="rId1" name="~PP3939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81001" y="563123"/>
            <a:ext cx="80724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Я самый кислый фрукт на свете,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Но я полезен даже детям.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Из теплых стран вам шлю поклон!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Кто я? - Ваш желтый друг...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58866" y="5373216"/>
            <a:ext cx="29530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лимон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5" name="Picture 5" descr="http://lenagold.narod.ru/fon/clipart/l/lime/lemon32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139952" y="2223220"/>
            <a:ext cx="5463180" cy="4326284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74377" y="5260300"/>
            <a:ext cx="1584489" cy="1188690"/>
          </a:xfrm>
          <a:prstGeom prst="rect">
            <a:avLst/>
          </a:prstGeom>
          <a:noFill/>
        </p:spPr>
      </p:pic>
      <p:pic>
        <p:nvPicPr>
          <p:cNvPr id="9" name="~PP1508.WAV">
            <a:hlinkClick r:id="" action="ppaction://media"/>
          </p:cNvPr>
          <p:cNvPicPr>
            <a:picLocks noRot="1" noChangeAspect="1"/>
          </p:cNvPicPr>
          <p:nvPr>
            <a:wavAudioFile r:embed="rId1" name="~PP1508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379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1520" y="374360"/>
            <a:ext cx="77495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Любят взрослые и дети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Самый вкусный фрукт на свете!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Кто рыжий круглый господин? -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190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Главный цитрус...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5351125"/>
            <a:ext cx="3614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апельсин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5" name="Picture 7" descr="http://lenagold.narod.ru/fon/clipart/a/apel/apels7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055312" y="1795561"/>
            <a:ext cx="5357850" cy="4724302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60300"/>
            <a:ext cx="1584489" cy="1188690"/>
          </a:xfrm>
          <a:prstGeom prst="rect">
            <a:avLst/>
          </a:prstGeom>
          <a:noFill/>
        </p:spPr>
      </p:pic>
      <p:pic>
        <p:nvPicPr>
          <p:cNvPr id="9" name="~PP1236.WAV">
            <a:hlinkClick r:id="" action="ppaction://media"/>
          </p:cNvPr>
          <p:cNvPicPr>
            <a:picLocks noRot="1" noChangeAspect="1"/>
          </p:cNvPicPr>
          <p:nvPr>
            <a:wavAudioFile r:embed="rId1" name="~PP1236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481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69608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Что за бусинка вот тут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На столбе повисла?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Глянешь - слюнки потекут,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А раскусишь - кисло!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5229200"/>
            <a:ext cx="28528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клюква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img-fotki.yandex.ru/get/9224/981986.42/0_86eb0_d7050baf_ori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44" y="2204864"/>
            <a:ext cx="4429156" cy="4967082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9" name="~PP3997.WAV">
            <a:hlinkClick r:id="" action="ppaction://media"/>
          </p:cNvPr>
          <p:cNvPicPr>
            <a:picLocks noRot="1" noChangeAspect="1"/>
          </p:cNvPicPr>
          <p:nvPr>
            <a:wavAudioFile r:embed="rId1" name="~PP3997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5741"/>
            <a:ext cx="59293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Красненькая Матрёшка,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Аленькое сердечко.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Бусы красные висят,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Из кустов на нас глядят.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Очень любят бусы эти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Дети, птицы и медведи.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5500702"/>
            <a:ext cx="3044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малина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35842" name="Picture 2" descr="http://lenagold.narod.ru/fon/clipart/m/malin/malina4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35586" y="1953901"/>
            <a:ext cx="6715173" cy="4012857"/>
          </a:xfrm>
          <a:prstGeom prst="rect">
            <a:avLst/>
          </a:prstGeom>
          <a:noFill/>
        </p:spPr>
      </p:pic>
      <p:pic>
        <p:nvPicPr>
          <p:cNvPr id="6" name="Picture 5" descr="http://www.clker.com/cliparts/c/4/5/a/11971488251222186301barretr_House.svg.hi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929586" y="5643578"/>
            <a:ext cx="833415" cy="837337"/>
          </a:xfrm>
          <a:prstGeom prst="rect">
            <a:avLst/>
          </a:prstGeom>
          <a:noFill/>
        </p:spPr>
      </p:pic>
      <p:pic>
        <p:nvPicPr>
          <p:cNvPr id="7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10" name="~PP2257.WAV">
            <a:hlinkClick r:id="" action="ppaction://media"/>
          </p:cNvPr>
          <p:cNvPicPr>
            <a:picLocks noRot="1" noChangeAspect="1"/>
          </p:cNvPicPr>
          <p:nvPr>
            <a:wavAudioFile r:embed="rId1" name="~PP2257.WAV"/>
          </p:nvPr>
        </p:nvPicPr>
        <p:blipFill>
          <a:blip r:embed="rId10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Лена\0_c9047_92d5d5a9_X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75656" y="764704"/>
            <a:ext cx="2664296" cy="2778248"/>
          </a:xfrm>
          <a:prstGeom prst="rect">
            <a:avLst/>
          </a:prstGeom>
          <a:noFill/>
        </p:spPr>
      </p:pic>
      <p:pic>
        <p:nvPicPr>
          <p:cNvPr id="4" name="Picture 2" descr="C:\Лена\0_c9047_92d5d5a9_XL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040" y="692696"/>
            <a:ext cx="2592288" cy="2703160"/>
          </a:xfrm>
          <a:prstGeom prst="rect">
            <a:avLst/>
          </a:prstGeom>
          <a:noFill/>
        </p:spPr>
      </p:pic>
      <p:pic>
        <p:nvPicPr>
          <p:cNvPr id="5" name="Picture 2" descr="C:\Лена\0_c9047_92d5d5a9_X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71800" y="3645024"/>
            <a:ext cx="2664296" cy="2778248"/>
          </a:xfrm>
          <a:prstGeom prst="rect">
            <a:avLst/>
          </a:prstGeom>
          <a:noFill/>
        </p:spPr>
      </p:pic>
      <p:pic>
        <p:nvPicPr>
          <p:cNvPr id="8" name="Picture 2" descr="C:\Лена\0_c9047_92d5d5a9_X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2160" y="3645024"/>
            <a:ext cx="2664296" cy="277824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75656" y="1772816"/>
            <a:ext cx="23324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Где прячутся</a:t>
            </a:r>
          </a:p>
          <a:p>
            <a:pPr algn="ctr"/>
            <a:r>
              <a:rPr lang="ru-RU" sz="2800" b="1" dirty="0" smtClean="0"/>
              <a:t>витамины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1844824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Загадки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59832" y="4869160"/>
            <a:ext cx="1718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Игротека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28184" y="4725144"/>
            <a:ext cx="19368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err="1" smtClean="0"/>
              <a:t>Мульт</a:t>
            </a:r>
            <a:r>
              <a:rPr lang="ru-RU" sz="2800" b="1" dirty="0" smtClean="0"/>
              <a:t>-</a:t>
            </a:r>
          </a:p>
          <a:p>
            <a:pPr algn="ctr"/>
            <a:r>
              <a:rPr lang="ru-RU" sz="2800" b="1" dirty="0" smtClean="0"/>
              <a:t>викторина</a:t>
            </a:r>
            <a:endParaRPr lang="ru-RU" sz="2800" b="1" dirty="0"/>
          </a:p>
        </p:txBody>
      </p:sp>
      <p:sp>
        <p:nvSpPr>
          <p:cNvPr id="13" name="Овал 12">
            <a:hlinkClick r:id="rId6" action="ppaction://hlinksldjump"/>
          </p:cNvPr>
          <p:cNvSpPr/>
          <p:nvPr/>
        </p:nvSpPr>
        <p:spPr>
          <a:xfrm>
            <a:off x="1259632" y="548680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067944" y="476672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44008" y="476672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hlinkClick r:id="rId7" action="ppaction://hlinksldjump"/>
          </p:cNvPr>
          <p:cNvSpPr/>
          <p:nvPr/>
        </p:nvSpPr>
        <p:spPr>
          <a:xfrm>
            <a:off x="4860032" y="476672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148064" y="3212976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hlinkClick r:id="rId8" action="ppaction://hlinksldjump"/>
          </p:cNvPr>
          <p:cNvSpPr/>
          <p:nvPr/>
        </p:nvSpPr>
        <p:spPr>
          <a:xfrm>
            <a:off x="5796136" y="3573016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691680" y="3789040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339752" y="3717032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555776" y="3717032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hlinkClick r:id="rId9" action="ppaction://hlinksldjump"/>
          </p:cNvPr>
          <p:cNvSpPr/>
          <p:nvPr/>
        </p:nvSpPr>
        <p:spPr>
          <a:xfrm>
            <a:off x="2627784" y="3645024"/>
            <a:ext cx="2880320" cy="285861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082" name="AutoShape 2" descr="https://mail.yandex.ru/message_part/dlyakota_ru_fakty_nikotin-poleznye-i-vrednye-svoystva_4.png?name=dlyakota_ru_fakty_nikotin-poleznye-i-vrednye-svoystva_4.png&amp;hid=1.2&amp;ids=2400000003442402679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3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23528" y="4725144"/>
            <a:ext cx="2334975" cy="1751707"/>
          </a:xfrm>
          <a:prstGeom prst="rect">
            <a:avLst/>
          </a:prstGeom>
          <a:noFill/>
        </p:spPr>
      </p:pic>
      <p:pic>
        <p:nvPicPr>
          <p:cNvPr id="25" name="~PP2143.WAV">
            <a:hlinkClick r:id="" action="ppaction://media"/>
          </p:cNvPr>
          <p:cNvPicPr>
            <a:picLocks noRot="1" noChangeAspect="1"/>
          </p:cNvPicPr>
          <p:nvPr>
            <a:wavAudioFile r:embed="rId1" name="~PP2143.WAV"/>
          </p:nvPr>
        </p:nvPicPr>
        <p:blipFill>
          <a:blip r:embed="rId11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785794"/>
            <a:ext cx="735811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чего Фея сделала карету для Золушки?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мои документы\Новая папка (2)\62494327_0a1477208f59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43306" y="3643314"/>
            <a:ext cx="2143140" cy="1862619"/>
          </a:xfrm>
          <a:prstGeom prst="rect">
            <a:avLst/>
          </a:prstGeom>
          <a:noFill/>
        </p:spPr>
      </p:pic>
      <p:pic>
        <p:nvPicPr>
          <p:cNvPr id="1028" name="Picture 4" descr="D:\мои документы\Новая папка (2)\353_dinya-po-sezonu_big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10" y="3429000"/>
            <a:ext cx="2571768" cy="2031697"/>
          </a:xfrm>
          <a:prstGeom prst="rect">
            <a:avLst/>
          </a:prstGeom>
          <a:noFill/>
        </p:spPr>
      </p:pic>
      <p:pic>
        <p:nvPicPr>
          <p:cNvPr id="1029" name="Picture 5" descr="D:\мои документы\Новая папка (2)\103243891_4920201_2465845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857884" y="3500438"/>
            <a:ext cx="3027258" cy="1928826"/>
          </a:xfrm>
          <a:prstGeom prst="rect">
            <a:avLst/>
          </a:prstGeom>
          <a:noFill/>
        </p:spPr>
      </p:pic>
      <p:pic>
        <p:nvPicPr>
          <p:cNvPr id="7" name="~PP1579.WAV">
            <a:hlinkClick r:id="" action="ppaction://media"/>
          </p:cNvPr>
          <p:cNvPicPr>
            <a:picLocks noRot="1" noChangeAspect="1"/>
          </p:cNvPicPr>
          <p:nvPr>
            <a:wavAudioFile r:embed="rId1" name="~PP1579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785794"/>
            <a:ext cx="85011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увидел посреди зеленой поляны дикую яблоню и яблок под ней видимо-невидимо в сказке «Мешок яблок»?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D:\мои документы\Новая папка (2)\50281969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6757" y="3929066"/>
            <a:ext cx="2258071" cy="16938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603" name="Picture 3" descr="D:\мои документы\Новая папка (2)\meshok_yablok_avi_image2.jpg">
            <a:hlinkClick r:id="" action="ppaction://noaction">
              <a:snd r:embed="rId5" name="wind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86116" y="3964785"/>
            <a:ext cx="2206612" cy="1654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604" name="Picture 4" descr="D:\мои документы\Новая папка (2)\screenshot2.jpg">
            <a:hlinkClick r:id="" action="ppaction://noaction">
              <a:snd r:embed="rId5" name="wind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906040" y="4000504"/>
            <a:ext cx="2178570" cy="1643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~PP563.WAV">
            <a:hlinkClick r:id="" action="ppaction://media"/>
          </p:cNvPr>
          <p:cNvPicPr>
            <a:picLocks noRot="1" noChangeAspect="1"/>
          </p:cNvPicPr>
          <p:nvPr>
            <a:wavAudioFile r:embed="rId1" name="~PP563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500034" y="714356"/>
            <a:ext cx="80010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ягода поспела в лесу в сказке «Дудочка и кувшинчик»?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D:\мои документы\Новая папка (2)\malina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3429000"/>
            <a:ext cx="2503953" cy="2143140"/>
          </a:xfrm>
          <a:prstGeom prst="rect">
            <a:avLst/>
          </a:prstGeom>
          <a:noFill/>
        </p:spPr>
      </p:pic>
      <p:pic>
        <p:nvPicPr>
          <p:cNvPr id="7" name="Picture 3" descr="C:\Лена\cp18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388" y="3071810"/>
            <a:ext cx="1996844" cy="2448825"/>
          </a:xfrm>
          <a:prstGeom prst="rect">
            <a:avLst/>
          </a:prstGeom>
          <a:noFill/>
        </p:spPr>
      </p:pic>
      <p:pic>
        <p:nvPicPr>
          <p:cNvPr id="53253" name="Picture 5" descr="D:\мои документы\Новая папка (2)\0_8d5fe_d1bb695f_XL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500430" y="3286124"/>
            <a:ext cx="2381242" cy="2523171"/>
          </a:xfrm>
          <a:prstGeom prst="rect">
            <a:avLst/>
          </a:prstGeom>
          <a:noFill/>
        </p:spPr>
      </p:pic>
      <p:pic>
        <p:nvPicPr>
          <p:cNvPr id="6" name="~PP2362.WAV">
            <a:hlinkClick r:id="" action="ppaction://media"/>
          </p:cNvPr>
          <p:cNvPicPr>
            <a:picLocks noRot="1" noChangeAspect="1"/>
          </p:cNvPicPr>
          <p:nvPr>
            <a:wavAudioFile r:embed="rId1" name="~PP2362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0034" y="714356"/>
            <a:ext cx="80010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ящике с какими фруктами нашли Чебурашку в сказке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«Крокодил Гена и его друзья»?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http://lenagold.narod.ru/fon/clipart/a/apel/apels71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66956" y="3571876"/>
            <a:ext cx="2324336" cy="2049491"/>
          </a:xfrm>
          <a:prstGeom prst="rect">
            <a:avLst/>
          </a:prstGeom>
          <a:noFill/>
        </p:spPr>
      </p:pic>
      <p:pic>
        <p:nvPicPr>
          <p:cNvPr id="4" name="Picture 5" descr="http://lenagold.narod.ru/fon/clipart/l/lime/lemon32.png">
            <a:hlinkClick r:id="" action="ppaction://noaction">
              <a:snd r:embed="rId5" name="wind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10" y="3601609"/>
            <a:ext cx="2578574" cy="2041969"/>
          </a:xfrm>
          <a:prstGeom prst="rect">
            <a:avLst/>
          </a:prstGeom>
          <a:noFill/>
        </p:spPr>
      </p:pic>
      <p:pic>
        <p:nvPicPr>
          <p:cNvPr id="56322" name="Picture 2" descr="D:\мои документы\Новая папка (2)\82760447_4617818_banan13_1_.png">
            <a:hlinkClick r:id="" action="ppaction://noaction">
              <a:snd r:embed="rId5" name="wind.wav"/>
            </a:hlinkClick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00760" y="3286737"/>
            <a:ext cx="2400294" cy="2379691"/>
          </a:xfrm>
          <a:prstGeom prst="rect">
            <a:avLst/>
          </a:prstGeom>
          <a:noFill/>
        </p:spPr>
      </p:pic>
      <p:pic>
        <p:nvPicPr>
          <p:cNvPr id="6" name="~PP2927.WAV">
            <a:hlinkClick r:id="" action="ppaction://media"/>
          </p:cNvPr>
          <p:cNvPicPr>
            <a:picLocks noRot="1" noChangeAspect="1"/>
          </p:cNvPicPr>
          <p:nvPr>
            <a:wavAudioFile r:embed="rId1" name="~PP2927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00034" y="714356"/>
            <a:ext cx="80010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чего решил сварить кашу солдат?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D:\мои документы\Новая папка (2)\11949850521159759855utensile_sega_architetto_01_svg_hi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74544">
            <a:off x="740684" y="3194249"/>
            <a:ext cx="2158264" cy="2305680"/>
          </a:xfrm>
          <a:prstGeom prst="rect">
            <a:avLst/>
          </a:prstGeom>
          <a:noFill/>
        </p:spPr>
      </p:pic>
      <p:pic>
        <p:nvPicPr>
          <p:cNvPr id="57351" name="Picture 7" descr="D:\мои документы\Новая папка (2)\3284959-6629779262-hamme.png">
            <a:hlinkClick r:id="" action="ppaction://noaction">
              <a:snd r:embed="rId4" name="wind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47864" y="3068960"/>
            <a:ext cx="2268562" cy="2581565"/>
          </a:xfrm>
          <a:prstGeom prst="rect">
            <a:avLst/>
          </a:prstGeom>
          <a:noFill/>
        </p:spPr>
      </p:pic>
      <p:pic>
        <p:nvPicPr>
          <p:cNvPr id="57352" name="Picture 8" descr="D:\мои документы\Новая папка (2)\1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712276">
            <a:off x="5634829" y="3418457"/>
            <a:ext cx="2930380" cy="2236789"/>
          </a:xfrm>
          <a:prstGeom prst="rect">
            <a:avLst/>
          </a:prstGeom>
          <a:noFill/>
        </p:spPr>
      </p:pic>
      <p:pic>
        <p:nvPicPr>
          <p:cNvPr id="6" name="~PP4009.WAV">
            <a:hlinkClick r:id="" action="ppaction://media"/>
          </p:cNvPr>
          <p:cNvPicPr>
            <a:picLocks noRot="1" noChangeAspect="1"/>
          </p:cNvPicPr>
          <p:nvPr>
            <a:wavAudioFile r:embed="rId1" name="~PP4009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Лена\tabak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99792" y="3501008"/>
            <a:ext cx="5505461" cy="26495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332656"/>
            <a:ext cx="7691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Положите в тарелку продукты, богатые витамином С</a:t>
            </a:r>
            <a:endParaRPr lang="ru-RU" sz="2400" b="1" dirty="0"/>
          </a:p>
        </p:txBody>
      </p:sp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1026" name="Picture 2" descr="C:\Лена\0_c2c48_62451c4f_X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95536" y="980728"/>
            <a:ext cx="1590816" cy="1939280"/>
          </a:xfrm>
          <a:prstGeom prst="rect">
            <a:avLst/>
          </a:prstGeom>
          <a:noFill/>
        </p:spPr>
      </p:pic>
      <p:pic>
        <p:nvPicPr>
          <p:cNvPr id="1027" name="Picture 3" descr="C:\Лена\carrots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23728" y="1268760"/>
            <a:ext cx="1878035" cy="1728192"/>
          </a:xfrm>
          <a:prstGeom prst="rect">
            <a:avLst/>
          </a:prstGeom>
          <a:noFill/>
        </p:spPr>
      </p:pic>
      <p:pic>
        <p:nvPicPr>
          <p:cNvPr id="1028" name="Picture 4" descr="C:\Лена\th_lemon3121_005923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635896" y="980728"/>
            <a:ext cx="1684635" cy="1514524"/>
          </a:xfrm>
          <a:prstGeom prst="rect">
            <a:avLst/>
          </a:prstGeom>
          <a:noFill/>
        </p:spPr>
      </p:pic>
      <p:pic>
        <p:nvPicPr>
          <p:cNvPr id="9" name="Picture 5" descr="C:\Лена\CL-22_1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164288" y="1196752"/>
            <a:ext cx="1800200" cy="1680703"/>
          </a:xfrm>
          <a:prstGeom prst="rect">
            <a:avLst/>
          </a:prstGeom>
          <a:noFill/>
        </p:spPr>
      </p:pic>
      <p:pic>
        <p:nvPicPr>
          <p:cNvPr id="1029" name="Picture 5" descr="C:\Лена\1236219558_1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508104" y="764704"/>
            <a:ext cx="1728192" cy="2279210"/>
          </a:xfrm>
          <a:prstGeom prst="rect">
            <a:avLst/>
          </a:prstGeom>
          <a:noFill/>
        </p:spPr>
      </p:pic>
      <p:pic>
        <p:nvPicPr>
          <p:cNvPr id="11" name="Picture 5" descr="C:\Лена\CL-22_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5724128" y="2780928"/>
            <a:ext cx="2340094" cy="2184759"/>
          </a:xfrm>
          <a:prstGeom prst="rect">
            <a:avLst/>
          </a:prstGeom>
          <a:noFill/>
        </p:spPr>
      </p:pic>
      <p:pic>
        <p:nvPicPr>
          <p:cNvPr id="12" name="Picture 4" descr="C:\Лена\th_lemon3121_005923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131840" y="2996952"/>
            <a:ext cx="2328520" cy="2093391"/>
          </a:xfrm>
          <a:prstGeom prst="rect">
            <a:avLst/>
          </a:prstGeom>
          <a:noFill/>
        </p:spPr>
      </p:pic>
      <p:pic>
        <p:nvPicPr>
          <p:cNvPr id="13" name="Picture 2" descr="C:\Лена\0_c2c48_62451c4f_XL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16200000">
            <a:off x="4380987" y="3692023"/>
            <a:ext cx="2200748" cy="2682815"/>
          </a:xfrm>
          <a:prstGeom prst="rect">
            <a:avLst/>
          </a:prstGeom>
          <a:noFill/>
        </p:spPr>
      </p:pic>
      <p:sp>
        <p:nvSpPr>
          <p:cNvPr id="14" name="Овальная выноска 13"/>
          <p:cNvSpPr/>
          <p:nvPr/>
        </p:nvSpPr>
        <p:spPr>
          <a:xfrm rot="11080002">
            <a:off x="1846674" y="2476189"/>
            <a:ext cx="1393063" cy="825502"/>
          </a:xfrm>
          <a:prstGeom prst="wedgeEllipseCallou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195736" y="234888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А</a:t>
            </a:r>
            <a:endParaRPr lang="ru-RU" sz="6000" b="1" dirty="0"/>
          </a:p>
        </p:txBody>
      </p:sp>
      <p:sp>
        <p:nvSpPr>
          <p:cNvPr id="16" name="Овальная выноска 15"/>
          <p:cNvSpPr/>
          <p:nvPr/>
        </p:nvSpPr>
        <p:spPr>
          <a:xfrm rot="11080002">
            <a:off x="5323353" y="1900125"/>
            <a:ext cx="1393063" cy="825502"/>
          </a:xfrm>
          <a:prstGeom prst="wedgeEllipseCallou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724128" y="1772816"/>
            <a:ext cx="7409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/>
              <a:t>А</a:t>
            </a:r>
            <a:endParaRPr lang="ru-RU" sz="6000" b="1" dirty="0"/>
          </a:p>
        </p:txBody>
      </p:sp>
      <p:pic>
        <p:nvPicPr>
          <p:cNvPr id="1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67544" y="5013176"/>
            <a:ext cx="1872443" cy="1404714"/>
          </a:xfrm>
          <a:prstGeom prst="rect">
            <a:avLst/>
          </a:prstGeom>
          <a:noFill/>
        </p:spPr>
      </p:pic>
      <p:pic>
        <p:nvPicPr>
          <p:cNvPr id="19" name="~PP935.WAV">
            <a:hlinkClick r:id="" action="ppaction://media"/>
          </p:cNvPr>
          <p:cNvPicPr>
            <a:picLocks noRot="1" noChangeAspect="1"/>
          </p:cNvPicPr>
          <p:nvPr>
            <a:wavAudioFile r:embed="rId1" name="~PP935.WAV"/>
          </p:nvPr>
        </p:nvPicPr>
        <p:blipFill>
          <a:blip r:embed="rId16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audio isNarration="1"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  <p:bldP spid="15" grpId="0"/>
      <p:bldP spid="16" grpId="0" animBg="1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Лена\tabak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99792" y="3501008"/>
            <a:ext cx="5505461" cy="2649503"/>
          </a:xfrm>
          <a:prstGeom prst="rect">
            <a:avLst/>
          </a:prstGeom>
          <a:noFill/>
        </p:spPr>
      </p:pic>
      <p:pic>
        <p:nvPicPr>
          <p:cNvPr id="17" name="Picture 3" descr="C:\Лена\carrots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0220862">
            <a:off x="3331333" y="2882408"/>
            <a:ext cx="2454099" cy="22582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332656"/>
            <a:ext cx="7691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Положите в тарелку продукты, богатые витамином А</a:t>
            </a:r>
            <a:endParaRPr lang="ru-RU" sz="2400" b="1" dirty="0"/>
          </a:p>
        </p:txBody>
      </p:sp>
      <p:pic>
        <p:nvPicPr>
          <p:cNvPr id="6" name="Picture 5" descr="C:\Лена\CL-22_1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092280" y="908720"/>
            <a:ext cx="1800200" cy="1680703"/>
          </a:xfrm>
          <a:prstGeom prst="rect">
            <a:avLst/>
          </a:prstGeom>
          <a:noFill/>
        </p:spPr>
      </p:pic>
      <p:pic>
        <p:nvPicPr>
          <p:cNvPr id="7" name="Picture 3" descr="C:\Лена\carrots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907704" y="1772816"/>
            <a:ext cx="1878035" cy="1728192"/>
          </a:xfrm>
          <a:prstGeom prst="rect">
            <a:avLst/>
          </a:prstGeom>
          <a:noFill/>
        </p:spPr>
      </p:pic>
      <p:pic>
        <p:nvPicPr>
          <p:cNvPr id="1026" name="Picture 2" descr="C:\Лена\moloko_rossiyskoe1l_big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3568" y="836712"/>
            <a:ext cx="1046154" cy="2520280"/>
          </a:xfrm>
          <a:prstGeom prst="rect">
            <a:avLst/>
          </a:prstGeom>
          <a:noFill/>
        </p:spPr>
      </p:pic>
      <p:pic>
        <p:nvPicPr>
          <p:cNvPr id="1027" name="Picture 3" descr="C:\Лена\butter-01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572000" y="1340768"/>
            <a:ext cx="2480431" cy="1584176"/>
          </a:xfrm>
          <a:prstGeom prst="rect">
            <a:avLst/>
          </a:prstGeom>
          <a:noFill/>
        </p:spPr>
      </p:pic>
      <p:pic>
        <p:nvPicPr>
          <p:cNvPr id="1028" name="Picture 4" descr="C:\Лена\100100000008385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131840" y="980728"/>
            <a:ext cx="1800200" cy="1414443"/>
          </a:xfrm>
          <a:prstGeom prst="rect">
            <a:avLst/>
          </a:prstGeom>
          <a:noFill/>
        </p:spPr>
      </p:pic>
      <p:sp>
        <p:nvSpPr>
          <p:cNvPr id="10" name="Овальная выноска 9"/>
          <p:cNvSpPr/>
          <p:nvPr/>
        </p:nvSpPr>
        <p:spPr>
          <a:xfrm rot="11080002" flipH="1">
            <a:off x="7411808" y="2614698"/>
            <a:ext cx="1257724" cy="825502"/>
          </a:xfrm>
          <a:prstGeom prst="wedgeEllipseCallou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ьная выноска 10"/>
          <p:cNvSpPr/>
          <p:nvPr/>
        </p:nvSpPr>
        <p:spPr>
          <a:xfrm rot="11080002" flipH="1">
            <a:off x="3595385" y="2326668"/>
            <a:ext cx="1257724" cy="825502"/>
          </a:xfrm>
          <a:prstGeom prst="wedgeEllipseCallou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668344" y="2492896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С</a:t>
            </a:r>
            <a:endParaRPr lang="ru-RU" sz="6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51920" y="2204864"/>
            <a:ext cx="697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/>
              <a:t>В</a:t>
            </a:r>
            <a:endParaRPr lang="ru-RU" sz="6000" b="1" dirty="0"/>
          </a:p>
        </p:txBody>
      </p:sp>
      <p:pic>
        <p:nvPicPr>
          <p:cNvPr id="15" name="Picture 2" descr="C:\Лена\moloko_rossiyskoe1l_big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940152" y="2204864"/>
            <a:ext cx="1345055" cy="3240360"/>
          </a:xfrm>
          <a:prstGeom prst="rect">
            <a:avLst/>
          </a:prstGeom>
          <a:noFill/>
        </p:spPr>
      </p:pic>
      <p:pic>
        <p:nvPicPr>
          <p:cNvPr id="16" name="Picture 3" descr="C:\Лена\butter-01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779912" y="4221088"/>
            <a:ext cx="2480431" cy="1584176"/>
          </a:xfrm>
          <a:prstGeom prst="rect">
            <a:avLst/>
          </a:prstGeom>
          <a:noFill/>
        </p:spPr>
      </p:pic>
      <p:pic>
        <p:nvPicPr>
          <p:cNvPr id="18" name="Picture 5" descr="http://www.clker.com/cliparts/c/4/5/a/11971488251222186301barretr_House.svg.hi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929586" y="5643578"/>
            <a:ext cx="833415" cy="837337"/>
          </a:xfrm>
          <a:prstGeom prst="rect">
            <a:avLst/>
          </a:prstGeom>
          <a:noFill/>
        </p:spPr>
      </p:pic>
      <p:pic>
        <p:nvPicPr>
          <p:cNvPr id="19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67544" y="5013176"/>
            <a:ext cx="1872443" cy="1404714"/>
          </a:xfrm>
          <a:prstGeom prst="rect">
            <a:avLst/>
          </a:prstGeom>
          <a:noFill/>
        </p:spPr>
      </p:pic>
      <p:pic>
        <p:nvPicPr>
          <p:cNvPr id="20" name="~PP3402.WAV">
            <a:hlinkClick r:id="" action="ppaction://media"/>
          </p:cNvPr>
          <p:cNvPicPr>
            <a:picLocks noRot="1" noChangeAspect="1"/>
          </p:cNvPicPr>
          <p:nvPr>
            <a:wavAudioFile r:embed="rId1" name="~PP3402.WAV"/>
          </p:nvPr>
        </p:nvPicPr>
        <p:blipFill>
          <a:blip r:embed="rId16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 isNarration="1"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1197092316461606391get8k_LCD_Widescreen_Monitor.svg.hi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332656"/>
            <a:ext cx="7560840" cy="5256584"/>
          </a:xfrm>
          <a:prstGeom prst="rect">
            <a:avLst/>
          </a:prstGeom>
          <a:noFill/>
        </p:spPr>
      </p:pic>
      <p:pic>
        <p:nvPicPr>
          <p:cNvPr id="8" name="Picture 2" descr="D:\мои документы\GkFp3JqScy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1920" y="4941168"/>
            <a:ext cx="1501310" cy="1500295"/>
          </a:xfrm>
          <a:prstGeom prst="rect">
            <a:avLst/>
          </a:prstGeom>
          <a:noFill/>
        </p:spPr>
      </p:pic>
      <p:pic>
        <p:nvPicPr>
          <p:cNvPr id="9" name="Рисунок 8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2050" name="Picture 2" descr="C:\Лена\Garcya.us_blog_000006462509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60558" y="1060485"/>
            <a:ext cx="1656184" cy="285587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30427" y="-185921"/>
            <a:ext cx="108234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0" b="1" dirty="0" smtClean="0">
                <a:solidFill>
                  <a:srgbClr val="C00000"/>
                </a:solidFill>
              </a:rPr>
              <a:t>,,</a:t>
            </a:r>
            <a:endParaRPr lang="ru-RU" sz="14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2783" y="552743"/>
            <a:ext cx="1955985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0" b="1" dirty="0" smtClean="0">
                <a:solidFill>
                  <a:srgbClr val="C00000"/>
                </a:solidFill>
                <a:latin typeface="Calibri Light" pitchFamily="34" charset="0"/>
              </a:rPr>
              <a:t>А</a:t>
            </a:r>
            <a:endParaRPr lang="ru-RU" sz="25000" b="1" dirty="0">
              <a:solidFill>
                <a:srgbClr val="C00000"/>
              </a:solidFill>
              <a:latin typeface="Calibri Ligh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5100" y="1983321"/>
            <a:ext cx="72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И</a:t>
            </a:r>
            <a:endParaRPr lang="ru-RU" sz="5400" b="1" dirty="0"/>
          </a:p>
        </p:txBody>
      </p:sp>
      <p:pic>
        <p:nvPicPr>
          <p:cNvPr id="2051" name="Picture 3" descr="C:\Лена\zemlyanika_foto_293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17903" y="3116350"/>
            <a:ext cx="3240360" cy="330153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141286" y="771427"/>
            <a:ext cx="38417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Слива лиловая,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Наша – садовая,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Вкусная, нежная,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Очень полезная.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А еще из сливы спелой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Мы повидло можем сделать!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3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545" y="5229434"/>
            <a:ext cx="1584176" cy="1188455"/>
          </a:xfrm>
          <a:prstGeom prst="rect">
            <a:avLst/>
          </a:prstGeom>
          <a:noFill/>
        </p:spPr>
      </p:pic>
      <p:pic>
        <p:nvPicPr>
          <p:cNvPr id="14" name="~PP1060.WAV">
            <a:hlinkClick r:id="" action="ppaction://media"/>
          </p:cNvPr>
          <p:cNvPicPr>
            <a:picLocks noRot="1" noChangeAspect="1"/>
          </p:cNvPicPr>
          <p:nvPr>
            <a:wavAudioFile r:embed="rId1" name="~PP1060.WAV"/>
          </p:nvPr>
        </p:nvPicPr>
        <p:blipFill>
          <a:blip r:embed="rId10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1197092316461606391get8k_LCD_Widescreen_Monitor.svg.hi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332656"/>
            <a:ext cx="7560840" cy="5256584"/>
          </a:xfrm>
          <a:prstGeom prst="rect">
            <a:avLst/>
          </a:prstGeom>
          <a:noFill/>
        </p:spPr>
      </p:pic>
      <p:pic>
        <p:nvPicPr>
          <p:cNvPr id="8" name="Picture 2" descr="D:\мои документы\GkFp3JqScy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1920" y="4941168"/>
            <a:ext cx="1501310" cy="1500295"/>
          </a:xfrm>
          <a:prstGeom prst="rect">
            <a:avLst/>
          </a:prstGeom>
          <a:noFill/>
        </p:spPr>
      </p:pic>
      <p:pic>
        <p:nvPicPr>
          <p:cNvPr id="9" name="Рисунок 8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2" name="Picture 2" descr="C:\Лена\key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03648" y="1018910"/>
            <a:ext cx="2301394" cy="140694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601968" y="-503543"/>
            <a:ext cx="63350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0" b="1" dirty="0" smtClean="0">
                <a:solidFill>
                  <a:srgbClr val="C00000"/>
                </a:solidFill>
              </a:rPr>
              <a:t>,</a:t>
            </a:r>
            <a:endParaRPr lang="ru-RU" sz="14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6440" y="2068554"/>
            <a:ext cx="334021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0" b="1" dirty="0" smtClean="0">
                <a:solidFill>
                  <a:srgbClr val="C00000"/>
                </a:solidFill>
              </a:rPr>
              <a:t>КВА</a:t>
            </a:r>
            <a:endParaRPr lang="ru-RU" sz="120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Лена\cp18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772621" y="2806072"/>
            <a:ext cx="2736304" cy="335566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355976" y="908720"/>
            <a:ext cx="3600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Клюква зреет на болотах –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Собирай, кому охота!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Посмотри: всё в красных точках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На болотных мшистых кочках...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545" y="5229434"/>
            <a:ext cx="1584176" cy="1188455"/>
          </a:xfrm>
          <a:prstGeom prst="rect">
            <a:avLst/>
          </a:prstGeom>
          <a:noFill/>
        </p:spPr>
      </p:pic>
      <p:pic>
        <p:nvPicPr>
          <p:cNvPr id="13" name="~PP2546.WAV">
            <a:hlinkClick r:id="" action="ppaction://media"/>
          </p:cNvPr>
          <p:cNvPicPr>
            <a:picLocks noRot="1" noChangeAspect="1"/>
          </p:cNvPicPr>
          <p:nvPr>
            <a:wavAudioFile r:embed="rId1" name="~PP2546.WAV"/>
          </p:nvPr>
        </p:nvPicPr>
        <p:blipFill>
          <a:blip r:embed="rId10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1197092316461606391get8k_LCD_Widescreen_Monitor.svg.hi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2155" y="332656"/>
            <a:ext cx="7560840" cy="5256584"/>
          </a:xfrm>
          <a:prstGeom prst="rect">
            <a:avLst/>
          </a:prstGeom>
          <a:noFill/>
        </p:spPr>
      </p:pic>
      <p:pic>
        <p:nvPicPr>
          <p:cNvPr id="8" name="Picture 2" descr="D:\мои документы\GkFp3JqScy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1920" y="4941168"/>
            <a:ext cx="1501310" cy="1500295"/>
          </a:xfrm>
          <a:prstGeom prst="rect">
            <a:avLst/>
          </a:prstGeom>
          <a:noFill/>
        </p:spPr>
      </p:pic>
      <p:pic>
        <p:nvPicPr>
          <p:cNvPr id="9" name="Рисунок 8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2050" name="Picture 2" descr="C:\Лена\screw-outline-md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32563" y="637693"/>
            <a:ext cx="2374419" cy="155016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20227" y="-519567"/>
            <a:ext cx="108234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0" b="1" dirty="0" smtClean="0">
                <a:solidFill>
                  <a:srgbClr val="C00000"/>
                </a:solidFill>
              </a:rPr>
              <a:t>,,</a:t>
            </a:r>
            <a:endParaRPr lang="ru-RU" sz="14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36794" y="1614137"/>
            <a:ext cx="1202573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</a:rPr>
              <a:t>Р</a:t>
            </a:r>
            <a:endParaRPr lang="ru-RU" sz="130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58712" y="1626331"/>
            <a:ext cx="221921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solidFill>
                  <a:srgbClr val="C00000"/>
                </a:solidFill>
              </a:rPr>
              <a:t>Щ</a:t>
            </a:r>
            <a:endParaRPr lang="ru-RU" sz="130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7390" y="982908"/>
            <a:ext cx="38830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Варим борщ сегодня мы.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 Очень овощи нужны!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77932" y="1690794"/>
            <a:ext cx="35601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Борщ, ну просто красота!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 Угощайся, детвора!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C:\Лена\1261806312_1237753285_shutterstock_13402186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811341" y="2398680"/>
            <a:ext cx="3842122" cy="2879977"/>
          </a:xfrm>
          <a:prstGeom prst="rect">
            <a:avLst/>
          </a:prstGeom>
          <a:noFill/>
        </p:spPr>
      </p:pic>
      <p:pic>
        <p:nvPicPr>
          <p:cNvPr id="14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545" y="5229434"/>
            <a:ext cx="1584176" cy="1188455"/>
          </a:xfrm>
          <a:prstGeom prst="rect">
            <a:avLst/>
          </a:prstGeom>
          <a:noFill/>
        </p:spPr>
      </p:pic>
      <p:pic>
        <p:nvPicPr>
          <p:cNvPr id="15" name="~PP3743.WAV">
            <a:hlinkClick r:id="" action="ppaction://media"/>
          </p:cNvPr>
          <p:cNvPicPr>
            <a:picLocks noRot="1" noChangeAspect="1"/>
          </p:cNvPicPr>
          <p:nvPr>
            <a:wavAudioFile r:embed="rId1" name="~PP3743.WAV"/>
          </p:nvPr>
        </p:nvPicPr>
        <p:blipFill>
          <a:blip r:embed="rId10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6" name="Picture 12" descr="http://i070.radikal.ru/0811/47/99c2d2b1a899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9278226" flipH="1">
            <a:off x="5055623" y="3280542"/>
            <a:ext cx="2620976" cy="361010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21429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Где же витамин «</a:t>
            </a:r>
            <a:r>
              <a:rPr lang="ru-RU" sz="2800" b="1" dirty="0" smtClean="0">
                <a:solidFill>
                  <a:srgbClr val="FF0000"/>
                </a:solidFill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</a:rPr>
              <a:t>» найти,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Чтобы видеть и расти?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И морковь, и абрикосы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Витамин в себе тот носят.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В фруктах, ягодах он есть.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Их нам всех не перечесть.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154" name="Picture 10" descr="http://v.foto.radikal.ru/0704/61/6f62fd910b34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48" y="2571744"/>
            <a:ext cx="5873740" cy="4002361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7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12160" y="404664"/>
            <a:ext cx="2736304" cy="2052786"/>
          </a:xfrm>
          <a:prstGeom prst="rect">
            <a:avLst/>
          </a:prstGeom>
          <a:noFill/>
        </p:spPr>
      </p:pic>
      <p:pic>
        <p:nvPicPr>
          <p:cNvPr id="8" name="~PP3525.WAV">
            <a:hlinkClick r:id="" action="ppaction://media"/>
          </p:cNvPr>
          <p:cNvPicPr>
            <a:picLocks noRot="1" noChangeAspect="1"/>
          </p:cNvPicPr>
          <p:nvPr>
            <a:wavAudioFile r:embed="rId1" name="~PP3525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Лена\1197092316461606391get8k_LCD_Widescreen_Monitor.svg.hi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332656"/>
            <a:ext cx="7560840" cy="5256584"/>
          </a:xfrm>
          <a:prstGeom prst="rect">
            <a:avLst/>
          </a:prstGeom>
          <a:noFill/>
        </p:spPr>
      </p:pic>
      <p:pic>
        <p:nvPicPr>
          <p:cNvPr id="8" name="Picture 2" descr="D:\мои документы\GkFp3JqScy0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51920" y="4941168"/>
            <a:ext cx="1501310" cy="1500295"/>
          </a:xfrm>
          <a:prstGeom prst="rect">
            <a:avLst/>
          </a:prstGeom>
          <a:noFill/>
        </p:spPr>
      </p:pic>
      <p:pic>
        <p:nvPicPr>
          <p:cNvPr id="9" name="Рисунок 8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3074" name="Picture 2" descr="C:\Лена\1dd6c325bd27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402147" y="632354"/>
            <a:ext cx="2688422" cy="32294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98935" y="879677"/>
            <a:ext cx="5094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1=К</a:t>
            </a:r>
            <a:endParaRPr lang="ru-RU" sz="6000" b="1" dirty="0"/>
          </a:p>
        </p:txBody>
      </p:sp>
      <p:pic>
        <p:nvPicPr>
          <p:cNvPr id="3075" name="Picture 3" descr="C:\Лена\2092783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48467" y="1687626"/>
            <a:ext cx="3178151" cy="361635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175213" y="1023701"/>
            <a:ext cx="3767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Ну и каша! Так в рот и просится!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Нос и щеки - наелись досыта!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Подбородку тоже досталось!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И мизинчик попробовал малость!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545" y="5229434"/>
            <a:ext cx="1584176" cy="1188455"/>
          </a:xfrm>
          <a:prstGeom prst="rect">
            <a:avLst/>
          </a:prstGeom>
          <a:noFill/>
        </p:spPr>
      </p:pic>
      <p:pic>
        <p:nvPicPr>
          <p:cNvPr id="12" name="~PP2406.WAV">
            <a:hlinkClick r:id="" action="ppaction://media"/>
          </p:cNvPr>
          <p:cNvPicPr>
            <a:picLocks noRot="1" noChangeAspect="1"/>
          </p:cNvPicPr>
          <p:nvPr>
            <a:wavAudioFile r:embed="rId1" name="~PP2406.WAV"/>
          </p:nvPr>
        </p:nvPicPr>
        <p:blipFill>
          <a:blip r:embed="rId10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C:\Users\Ольга\Desktop\bfd469d93a0a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3786190"/>
            <a:ext cx="3887978" cy="181133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4286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Свекла, яблоко, картофель,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Репа, тыква, помидор..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Витамины «</a:t>
            </a:r>
            <a:r>
              <a:rPr lang="ru-RU" sz="2400" b="1" dirty="0" smtClean="0">
                <a:solidFill>
                  <a:srgbClr val="FF0000"/>
                </a:solidFill>
              </a:rPr>
              <a:t>В</a:t>
            </a:r>
            <a:r>
              <a:rPr lang="ru-RU" sz="2400" b="1" dirty="0" smtClean="0">
                <a:solidFill>
                  <a:srgbClr val="002060"/>
                </a:solidFill>
              </a:rPr>
              <a:t>» имеют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И отдать нам их сумеют.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«В» - в наружной части злаков,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Хоть он там неодинаков.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Это вовсе не беда,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Группа «В» там есть всегда.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lenagold.narod.ru/fon/clipart/j/jabl/raz/razapp057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3357562"/>
            <a:ext cx="2876075" cy="1785950"/>
          </a:xfrm>
          <a:prstGeom prst="rect">
            <a:avLst/>
          </a:prstGeom>
          <a:noFill/>
        </p:spPr>
      </p:pic>
      <p:pic>
        <p:nvPicPr>
          <p:cNvPr id="5124" name="Picture 4" descr="http://s60.radikal.ru/i168/1010/56/1cd92791fadc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214414" y="4786322"/>
            <a:ext cx="2557603" cy="1716069"/>
          </a:xfrm>
          <a:prstGeom prst="rect">
            <a:avLst/>
          </a:prstGeom>
          <a:noFill/>
        </p:spPr>
      </p:pic>
      <p:pic>
        <p:nvPicPr>
          <p:cNvPr id="5127" name="Picture 7" descr="D:\мои документы\vegetable_png\помидор (3)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143240" y="4572008"/>
            <a:ext cx="3071834" cy="1950828"/>
          </a:xfrm>
          <a:prstGeom prst="rect">
            <a:avLst/>
          </a:prstGeom>
          <a:noFill/>
        </p:spPr>
      </p:pic>
      <p:pic>
        <p:nvPicPr>
          <p:cNvPr id="5129" name="Picture 9" descr="D:\мои документы\vegetable_png\кукуруза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665539">
            <a:off x="2310153" y="3484177"/>
            <a:ext cx="2381836" cy="1665631"/>
          </a:xfrm>
          <a:prstGeom prst="rect">
            <a:avLst/>
          </a:prstGeom>
          <a:noFill/>
        </p:spPr>
      </p:pic>
      <p:pic>
        <p:nvPicPr>
          <p:cNvPr id="20" name="Picture 3" descr="D:\мои документы\vegetable_png\тыква(2)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857884" y="4786322"/>
            <a:ext cx="1803137" cy="1785950"/>
          </a:xfrm>
          <a:prstGeom prst="rect">
            <a:avLst/>
          </a:prstGeom>
          <a:noFill/>
        </p:spPr>
      </p:pic>
      <p:pic>
        <p:nvPicPr>
          <p:cNvPr id="10" name="Рисунок 9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11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012160" y="404664"/>
            <a:ext cx="2736304" cy="2052786"/>
          </a:xfrm>
          <a:prstGeom prst="rect">
            <a:avLst/>
          </a:prstGeom>
          <a:noFill/>
        </p:spPr>
      </p:pic>
      <p:pic>
        <p:nvPicPr>
          <p:cNvPr id="12" name="~PP1058.WAV">
            <a:hlinkClick r:id="" action="ppaction://media"/>
          </p:cNvPr>
          <p:cNvPicPr>
            <a:picLocks noRot="1" noChangeAspect="1"/>
          </p:cNvPicPr>
          <p:nvPr>
            <a:wavAudioFile r:embed="rId1" name="~PP1058.WAV"/>
          </p:nvPr>
        </p:nvPicPr>
        <p:blipFill>
          <a:blip r:embed="rId13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А вот «</a:t>
            </a:r>
            <a:r>
              <a:rPr lang="ru-RU" sz="2000" b="1" dirty="0" smtClean="0">
                <a:solidFill>
                  <a:srgbClr val="FF000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» едим со щами,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с плодами, овощами,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Он в капусте и в шпинате,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в шиповнике, в томате,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Поищите на земле -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в салате, в щавеле.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Лук, редиска, репа, брюква,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укроп, петрушка, клюква,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 лимон, и апельсин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Ну, во всем мы «</a:t>
            </a:r>
            <a:r>
              <a:rPr lang="ru-RU" sz="2000" b="1" dirty="0" smtClean="0">
                <a:solidFill>
                  <a:srgbClr val="FF000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» едим!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49" name="Picture 1" descr="D:\мои документы\vegetable_png\капуста(1)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4786322"/>
            <a:ext cx="1772181" cy="1724800"/>
          </a:xfrm>
          <a:prstGeom prst="rect">
            <a:avLst/>
          </a:prstGeom>
          <a:noFill/>
        </p:spPr>
      </p:pic>
      <p:pic>
        <p:nvPicPr>
          <p:cNvPr id="2050" name="Picture 2" descr="D:\мои документы\vegetable_png\лук(3)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42976" y="3631414"/>
            <a:ext cx="1785950" cy="1885116"/>
          </a:xfrm>
          <a:prstGeom prst="rect">
            <a:avLst/>
          </a:prstGeom>
          <a:noFill/>
        </p:spPr>
      </p:pic>
      <p:pic>
        <p:nvPicPr>
          <p:cNvPr id="2052" name="Picture 4" descr="D:\мои документы\vegetable_png\помидор (5)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071802" y="3340670"/>
            <a:ext cx="2025723" cy="2265222"/>
          </a:xfrm>
          <a:prstGeom prst="rect">
            <a:avLst/>
          </a:prstGeom>
          <a:noFill/>
        </p:spPr>
      </p:pic>
      <p:pic>
        <p:nvPicPr>
          <p:cNvPr id="2053" name="Picture 5" descr="D:\мои документы\vegetable_png\редис (1)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28992" y="4572008"/>
            <a:ext cx="2500330" cy="2113375"/>
          </a:xfrm>
          <a:prstGeom prst="rect">
            <a:avLst/>
          </a:prstGeom>
          <a:noFill/>
        </p:spPr>
      </p:pic>
      <p:pic>
        <p:nvPicPr>
          <p:cNvPr id="1031" name="Picture 7" descr="http://lenagold.narod.ru/fon/clipart/a/apel/apels71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071670" y="4714884"/>
            <a:ext cx="1944435" cy="1714512"/>
          </a:xfrm>
          <a:prstGeom prst="rect">
            <a:avLst/>
          </a:prstGeom>
          <a:noFill/>
        </p:spPr>
      </p:pic>
      <p:pic>
        <p:nvPicPr>
          <p:cNvPr id="1033" name="Picture 9" descr="http://s59.radikal.ru/i166/0808/ee/725cfef8cadf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143504" y="3286124"/>
            <a:ext cx="2500330" cy="1822060"/>
          </a:xfrm>
          <a:prstGeom prst="rect">
            <a:avLst/>
          </a:prstGeom>
          <a:noFill/>
        </p:spPr>
      </p:pic>
      <p:pic>
        <p:nvPicPr>
          <p:cNvPr id="4098" name="Picture 2" descr="http://img-fotki.yandex.ru/get/9224/981986.42/0_86eb0_d7050baf_ori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286248" y="1785925"/>
            <a:ext cx="1997834" cy="2354395"/>
          </a:xfrm>
          <a:prstGeom prst="rect">
            <a:avLst/>
          </a:prstGeom>
          <a:noFill/>
        </p:spPr>
      </p:pic>
      <p:pic>
        <p:nvPicPr>
          <p:cNvPr id="1029" name="Picture 5" descr="http://lenagold.narod.ru/fon/clipart/l/lime/lemon32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286380" y="4503464"/>
            <a:ext cx="2500330" cy="1980007"/>
          </a:xfrm>
          <a:prstGeom prst="rect">
            <a:avLst/>
          </a:prstGeom>
          <a:noFill/>
        </p:spPr>
      </p:pic>
      <p:pic>
        <p:nvPicPr>
          <p:cNvPr id="12" name="Рисунок 11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13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6012160" y="404664"/>
            <a:ext cx="2736304" cy="2052786"/>
          </a:xfrm>
          <a:prstGeom prst="rect">
            <a:avLst/>
          </a:prstGeom>
          <a:noFill/>
        </p:spPr>
      </p:pic>
      <p:pic>
        <p:nvPicPr>
          <p:cNvPr id="14" name="~PP2480.WAV">
            <a:hlinkClick r:id="" action="ppaction://media"/>
          </p:cNvPr>
          <p:cNvPicPr>
            <a:picLocks noRot="1" noChangeAspect="1"/>
          </p:cNvPicPr>
          <p:nvPr>
            <a:wavAudioFile r:embed="rId1" name="~PP2480.WAV"/>
          </p:nvPr>
        </p:nvPicPr>
        <p:blipFill>
          <a:blip r:embed="rId14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57166"/>
            <a:ext cx="47863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Кости тоже укрепляй,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Витамин «</a:t>
            </a:r>
            <a:r>
              <a:rPr lang="ru-RU" sz="2400" b="1" dirty="0" smtClean="0">
                <a:solidFill>
                  <a:srgbClr val="FF0000"/>
                </a:solidFill>
              </a:rPr>
              <a:t>Д</a:t>
            </a:r>
            <a:r>
              <a:rPr lang="ru-RU" sz="2400" b="1" dirty="0" smtClean="0">
                <a:solidFill>
                  <a:srgbClr val="002060"/>
                </a:solidFill>
              </a:rPr>
              <a:t>» принимай.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Есть он в солнечных лучах,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В рыбе, яйцах, овощах!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125" name="Picture 5" descr="http://img-fotki.yandex.ru/get/6425/981986.34/0_84dd4_1749b5f3_ori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3000372"/>
            <a:ext cx="2549469" cy="2061020"/>
          </a:xfrm>
          <a:prstGeom prst="rect">
            <a:avLst/>
          </a:prstGeom>
          <a:noFill/>
        </p:spPr>
      </p:pic>
      <p:pic>
        <p:nvPicPr>
          <p:cNvPr id="5127" name="Picture 7" descr="http://img-fotki.yandex.ru/get/5637/981986.2c/0_83505_96a35c8b_ori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2571744"/>
            <a:ext cx="3143272" cy="2071011"/>
          </a:xfrm>
          <a:prstGeom prst="rect">
            <a:avLst/>
          </a:prstGeom>
          <a:noFill/>
        </p:spPr>
      </p:pic>
      <p:pic>
        <p:nvPicPr>
          <p:cNvPr id="5128" name="Picture 8" descr="D:\мои документы\0_9addd_409687db_X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28992" y="1428736"/>
            <a:ext cx="3211709" cy="2388708"/>
          </a:xfrm>
          <a:prstGeom prst="rect">
            <a:avLst/>
          </a:prstGeom>
          <a:noFill/>
        </p:spPr>
      </p:pic>
      <p:pic>
        <p:nvPicPr>
          <p:cNvPr id="5123" name="Picture 3" descr="http://s39.radikal.ru/i084/1010/9d/d4a1cb40ee86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500166" y="4214818"/>
            <a:ext cx="5572164" cy="2444442"/>
          </a:xfrm>
          <a:prstGeom prst="rect">
            <a:avLst/>
          </a:prstGeom>
          <a:noFill/>
        </p:spPr>
      </p:pic>
      <p:pic>
        <p:nvPicPr>
          <p:cNvPr id="10" name="Picture 5" descr="http://www.clker.com/cliparts/c/4/5/a/11971488251222186301barretr_House.svg.h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929586" y="5643578"/>
            <a:ext cx="833415" cy="837337"/>
          </a:xfrm>
          <a:prstGeom prst="rect">
            <a:avLst/>
          </a:prstGeom>
          <a:noFill/>
        </p:spPr>
      </p:pic>
      <p:pic>
        <p:nvPicPr>
          <p:cNvPr id="9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012160" y="404664"/>
            <a:ext cx="2736304" cy="2052786"/>
          </a:xfrm>
          <a:prstGeom prst="rect">
            <a:avLst/>
          </a:prstGeom>
          <a:noFill/>
        </p:spPr>
      </p:pic>
      <p:pic>
        <p:nvPicPr>
          <p:cNvPr id="11" name="~PP2176.WAV">
            <a:hlinkClick r:id="" action="ppaction://media"/>
          </p:cNvPr>
          <p:cNvPicPr>
            <a:picLocks noRot="1" noChangeAspect="1"/>
          </p:cNvPicPr>
          <p:nvPr>
            <a:wavAudioFile r:embed="rId1" name="~PP2176.WAV"/>
          </p:nvPr>
        </p:nvPicPr>
        <p:blipFill>
          <a:blip r:embed="rId11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051720" y="1916832"/>
            <a:ext cx="1728192" cy="1706488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916832"/>
            <a:ext cx="1728192" cy="1706488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07904" y="2924944"/>
            <a:ext cx="1728192" cy="1706488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51720" y="249289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</a:t>
            </a:r>
            <a:r>
              <a:rPr lang="ru-RU" sz="2400" b="1" dirty="0" smtClean="0"/>
              <a:t>Загадки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07904" y="3429000"/>
            <a:ext cx="17747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«Витаминная</a:t>
            </a:r>
          </a:p>
          <a:p>
            <a:pPr algn="ctr"/>
            <a:r>
              <a:rPr lang="ru-RU" sz="2000" b="1" dirty="0" smtClean="0"/>
              <a:t>тарелка»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652120" y="2492896"/>
            <a:ext cx="1167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Ребусы</a:t>
            </a:r>
            <a:endParaRPr lang="ru-RU" sz="2400" b="1" dirty="0"/>
          </a:p>
        </p:txBody>
      </p:sp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3136262" y="2039144"/>
            <a:ext cx="1728192" cy="172819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580112" y="1772816"/>
            <a:ext cx="1728192" cy="172819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" action="ppaction://noaction"/>
          </p:cNvPr>
          <p:cNvSpPr/>
          <p:nvPr/>
        </p:nvSpPr>
        <p:spPr>
          <a:xfrm>
            <a:off x="5436096" y="1844824"/>
            <a:ext cx="1728192" cy="172819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rId4" action="ppaction://hlinksldjump"/>
          </p:cNvPr>
          <p:cNvSpPr/>
          <p:nvPr/>
        </p:nvSpPr>
        <p:spPr>
          <a:xfrm>
            <a:off x="3779912" y="2924944"/>
            <a:ext cx="1728192" cy="172819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 descr="http://www.clker.com/cliparts/c/4/5/a/11971488251222186301barretr_House.svg.hi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172400" y="5877272"/>
            <a:ext cx="833415" cy="837337"/>
          </a:xfrm>
          <a:prstGeom prst="rect">
            <a:avLst/>
          </a:prstGeom>
          <a:noFill/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23528" y="914135"/>
            <a:ext cx="79632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Что за белая водица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 фермы к нам</a:t>
            </a: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в бидонах мчится?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Мы ответ нашли легко —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Это просто...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5373216"/>
            <a:ext cx="2598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молоко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24579" name="Picture 3" descr="http://lenagold.narod.ru/fon/clipart/k/kuvsh/kuvsh5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6016" y="1615622"/>
            <a:ext cx="4572032" cy="5056641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39938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8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10" name="~PP1453.WAV">
            <a:hlinkClick r:id="" action="ppaction://media"/>
          </p:cNvPr>
          <p:cNvPicPr>
            <a:picLocks noRot="1" noChangeAspect="1"/>
          </p:cNvPicPr>
          <p:nvPr>
            <a:wavAudioFile r:embed="rId1" name="~PP1453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38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577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555235"/>
            <a:ext cx="79632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Что за белые крупинки?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Не зерно и не снежинки.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Скисло молоко — и в срок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  <a:p>
            <a:pPr marL="0" marR="0" lvl="0" indent="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Получили мы...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5445224"/>
            <a:ext cx="29975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творог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25605" name="Picture 5" descr="http://s44.radikal.ru/i106/0808/2e/30cd56414a6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51410" y="2141131"/>
            <a:ext cx="5500726" cy="4008533"/>
          </a:xfrm>
          <a:prstGeom prst="rect">
            <a:avLst/>
          </a:prstGeom>
          <a:noFill/>
        </p:spPr>
      </p:pic>
      <p:pic>
        <p:nvPicPr>
          <p:cNvPr id="6" name="Рисунок 5" descr="90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884368" y="5589240"/>
            <a:ext cx="980728" cy="980728"/>
          </a:xfrm>
          <a:prstGeom prst="rect">
            <a:avLst/>
          </a:prstGeom>
        </p:spPr>
      </p:pic>
      <p:pic>
        <p:nvPicPr>
          <p:cNvPr id="8" name="Picture 2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548680"/>
            <a:ext cx="864096" cy="1283247"/>
          </a:xfrm>
          <a:prstGeom prst="rect">
            <a:avLst/>
          </a:prstGeom>
          <a:noFill/>
        </p:spPr>
      </p:pic>
      <p:pic>
        <p:nvPicPr>
          <p:cNvPr id="9" name="Picture 3" descr="C:\Лена\dlyakota_ru_fakty_nikotin-poleznye-i-vrednye-svoystv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7544" y="5229200"/>
            <a:ext cx="1584489" cy="1188690"/>
          </a:xfrm>
          <a:prstGeom prst="rect">
            <a:avLst/>
          </a:prstGeom>
          <a:noFill/>
        </p:spPr>
      </p:pic>
      <p:pic>
        <p:nvPicPr>
          <p:cNvPr id="10" name="~PP446.WAV">
            <a:hlinkClick r:id="" action="ppaction://media"/>
          </p:cNvPr>
          <p:cNvPicPr>
            <a:picLocks noRot="1" noChangeAspect="1"/>
          </p:cNvPicPr>
          <p:nvPr>
            <a:wavAudioFile r:embed="rId1" name="~PP446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5601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396</Words>
  <Application>Microsoft Office PowerPoint</Application>
  <PresentationFormat>Экран (4:3)</PresentationFormat>
  <Paragraphs>99</Paragraphs>
  <Slides>30</Slides>
  <Notes>1</Notes>
  <HiddenSlides>0</HiddenSlides>
  <MMClips>29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89</cp:revision>
  <dcterms:created xsi:type="dcterms:W3CDTF">2013-08-04T14:04:49Z</dcterms:created>
  <dcterms:modified xsi:type="dcterms:W3CDTF">2023-03-27T16:39:36Z</dcterms:modified>
</cp:coreProperties>
</file>