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65" r:id="rId5"/>
    <p:sldId id="258" r:id="rId6"/>
    <p:sldId id="259" r:id="rId7"/>
    <p:sldId id="261" r:id="rId8"/>
    <p:sldId id="263" r:id="rId9"/>
    <p:sldId id="268" r:id="rId10"/>
    <p:sldId id="270" r:id="rId11"/>
    <p:sldId id="276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C737-BA47-4EF7-922E-552FC6467E34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97E76-F369-465F-86B5-81F1A57C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C737-BA47-4EF7-922E-552FC6467E34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97E76-F369-465F-86B5-81F1A57C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C737-BA47-4EF7-922E-552FC6467E34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97E76-F369-465F-86B5-81F1A57C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C737-BA47-4EF7-922E-552FC6467E34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97E76-F369-465F-86B5-81F1A57C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C737-BA47-4EF7-922E-552FC6467E34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97E76-F369-465F-86B5-81F1A57C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C737-BA47-4EF7-922E-552FC6467E34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97E76-F369-465F-86B5-81F1A57C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C737-BA47-4EF7-922E-552FC6467E34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97E76-F369-465F-86B5-81F1A57C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C737-BA47-4EF7-922E-552FC6467E34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97E76-F369-465F-86B5-81F1A57C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C737-BA47-4EF7-922E-552FC6467E34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97E76-F369-465F-86B5-81F1A57C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C737-BA47-4EF7-922E-552FC6467E34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97E76-F369-465F-86B5-81F1A57C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C737-BA47-4EF7-922E-552FC6467E34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97E76-F369-465F-86B5-81F1A57C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1C737-BA47-4EF7-922E-552FC6467E34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97E76-F369-465F-86B5-81F1A57C7A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kartap4.narod.ru/otk/otk1.files/image018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4%D0%BE%D0%B1%D1%80%D1%8B%D0%BD%D1%8F_%D0%9D%D0%B8%D0%BA%D0%B8%D1%82%D0%B8%D1%87" TargetMode="External"/><Relationship Id="rId3" Type="http://schemas.openxmlformats.org/officeDocument/2006/relationships/hyperlink" Target="https://ru.wikipedia.org/wiki/%D0%91%D0%BE%D0%B3%D0%B0%D1%82%D1%8B%D1%80%D0%B8" TargetMode="External"/><Relationship Id="rId7" Type="http://schemas.openxmlformats.org/officeDocument/2006/relationships/hyperlink" Target="https://ru.wikipedia.org/wiki/%D0%98%D0%BB%D1%8C%D1%8F_%D0%9C%D1%83%D1%80%D0%BE%D0%BC%D0%B5%D1%86" TargetMode="External"/><Relationship Id="rId2" Type="http://schemas.openxmlformats.org/officeDocument/2006/relationships/hyperlink" Target="https://ru.wikipedia.org/wiki/%D0%A4%D0%BE%D0%BB%D1%8C%D0%BA%D0%BB%D0%BE%D1%8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2%D1%80%D0%B8_%D0%B1%D0%BE%D0%B3%D0%B0%D1%82%D1%8B%D1%80%D1%8F" TargetMode="External"/><Relationship Id="rId5" Type="http://schemas.openxmlformats.org/officeDocument/2006/relationships/hyperlink" Target="https://ru.wikipedia.org/wiki/%D0%AD%D0%BF%D0%BE%D1%81" TargetMode="External"/><Relationship Id="rId4" Type="http://schemas.openxmlformats.org/officeDocument/2006/relationships/hyperlink" Target="https://ru.wikipedia.org/wiki/%D0%91%D1%8B%D0%BB%D0%B8%D0%BD%D1%8B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1%83%D1%81%D1%8C" TargetMode="External"/><Relationship Id="rId2" Type="http://schemas.openxmlformats.org/officeDocument/2006/relationships/hyperlink" Target="https://ru.wikipedia.org/wiki/%D0%9B%D0%B5%D1%82%D0%BE%D0%BF%D0%B8%D1%81%D1%8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8568952" cy="1152128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Богатыри </a:t>
            </a: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 русской.</a:t>
            </a:r>
            <a:b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а 1 из 885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628800"/>
            <a:ext cx="792088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4896544" cy="7780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1" name="Picture 3" descr="C:\Users\Админ\Desktop\последняя сессия\aleshapopowich-w.m.wasneco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3668" y="116632"/>
            <a:ext cx="6012668" cy="66537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4464496"/>
          </a:xfrm>
        </p:spPr>
        <p:txBody>
          <a:bodyPr>
            <a:noAutofit/>
          </a:bodyPr>
          <a:lstStyle/>
          <a:p>
            <a:pPr algn="l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Алёша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Попо́вич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 tooltip="Фольклор"/>
              </a:rPr>
              <a:t>фольклорный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собирательный образ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 tooltip="Богатыри"/>
              </a:rPr>
              <a:t>богатыря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в русском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4" tooltip="Былины"/>
              </a:rPr>
              <a:t>былинном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5" tooltip="Эпос"/>
              </a:rPr>
              <a:t>эпосе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Алёша Попович как младший входит третьим по значению в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6" tooltip="Три богатыря"/>
              </a:rPr>
              <a:t>богатырскую троицу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вместе с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7" tooltip="Илья Муромец"/>
              </a:rPr>
              <a:t>Ильёй Муромцем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8" tooltip="Добрыня Никитич"/>
              </a:rPr>
              <a:t>Добрыней Никитичем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 былинах и легендах три богатыря — Илья Муромец, Алеша Попович и Добрыня Никитич — часто вместе совершают подвиги. Но на самом деле они никогда не встречались. Их разделяли века — Добрыня Никитич жил в 10 веке, Алеша Попович — в 13 веке, а Илья — в 12-м веке. Но когда легенды столетиями передаются от одного поколения к другому, они обрастают новыми подробностями, знаменитые персонажи начинают совершать новые подвиги, а временные рамки постепенно размываются и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смещаются.Вопреки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легендам, Илья Муромец никогда не служил князю Владимиру Великому. Они просто не могли встретиться, потому что жили в разные века. Илья служил князю Святославу, защищая Русь от половцев.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Физических доблестей недостаточно. Прежде всего, богатырь – патриот, защитник земли русской. Былинный богатырь – одиночка, в борьбе за справедливость он без страха идет на опасность и всегда побеждает. Главное, им движет желание постоять за людей и веру.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преданья старины</a:t>
            </a:r>
          </a:p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Забывать мы не должны.</a:t>
            </a:r>
          </a:p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Слава русской старине!</a:t>
            </a:r>
          </a:p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Слава русской стороне!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507288" cy="579350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Богатыри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— персонажи былин и сказаний, отличающиеся большой силой и совершающие подвиги религиозного или патриотического характера. В исторических записях и 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 tooltip="Летопись"/>
              </a:rPr>
              <a:t>летописях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сохранились указания на то, что некоторые события, перешедшие в былины, действительно имели место в истории. Богатыри стояли на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страже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tooltip="Русь"/>
              </a:rPr>
              <a:t>Руси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на заставе.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38338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Богатыри – люди необыкновенные, им свойственны необыкновенная физическая сила, смекалка и самые разные таланты. Знаменитый Илья Муромец обладает недюжинной силой, а Садко играет на гуслях.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335699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дмин\Desktop\последняя сессия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356992"/>
            <a:ext cx="7128792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548680"/>
            <a:ext cx="76328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Силён, как вольный ветер,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Могуч, как ураган.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 защищает землю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злобных басурман!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 силой доброю богат,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 защищает стольный град.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Спасает бедных и детей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стариков и матерей!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64904"/>
          </a:xfrm>
        </p:spPr>
        <p:txBody>
          <a:bodyPr>
            <a:normAutofit/>
          </a:bodyPr>
          <a:lstStyle/>
          <a:p>
            <a:pPr algn="l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Илья́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Му́ромец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один из главных героев древнерусского былинного эпоса, богатырь, воплощающий общий народный идеал героя-воина.</a:t>
            </a:r>
          </a:p>
        </p:txBody>
      </p:sp>
      <p:pic>
        <p:nvPicPr>
          <p:cNvPr id="1027" name="Picture 3" descr="C:\Users\Админ\Desktop\последняя сессия\Iliya-Muromets-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36912"/>
            <a:ext cx="5256584" cy="4221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877272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Родился Илья Муромец примерно между 1150 и 1165 гг. А погиб он в возрасте около 40–55 лет, как предполагают, при взятии Киева князем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Рюриком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Ростиславичем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1204 г., когда Печерская лавра была разгромлена союзными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Рюрику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половцами. Причиной смерти послужил, видимо, удар острого орудия (копья или меча) в грудь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4896544"/>
          </a:xfrm>
        </p:spPr>
        <p:txBody>
          <a:bodyPr>
            <a:noAutofit/>
          </a:bodyPr>
          <a:lstStyle/>
          <a:p>
            <a:pPr algn="l"/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Добры́ня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Ники́тич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— второй по популярности после Ильи Муромца богатырь русского народного эпоса. Он часто изображается служилым богатырём при князе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Владимире.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857998"/>
            <a:ext cx="7283152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Админ\Desktop\последняя сессия\img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675" y="260648"/>
            <a:ext cx="8895325" cy="6597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\Desktop\последняя сессия\250px-Dobriny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0214" y="548680"/>
            <a:ext cx="4421786" cy="5544616"/>
          </a:xfrm>
          <a:prstGeom prst="rect">
            <a:avLst/>
          </a:prstGeom>
          <a:noFill/>
        </p:spPr>
      </p:pic>
      <p:pic>
        <p:nvPicPr>
          <p:cNvPr id="7" name="Picture 2" descr="C:\Users\Админ\Desktop\последняя сессия\pic_13650753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48680"/>
            <a:ext cx="4355976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351</Words>
  <Application>Microsoft Office PowerPoint</Application>
  <PresentationFormat>Экран (4:3)</PresentationFormat>
  <Paragraphs>22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 Богатыри земли русской. </vt:lpstr>
      <vt:lpstr>Презентация PowerPoint</vt:lpstr>
      <vt:lpstr>Богатыри – люди необыкновенные, им свойственны необыкновенная физическая сила, смекалка и самые разные таланты. Знаменитый Илья Муромец обладает недюжинной силой, а Садко играет на гуслях.</vt:lpstr>
      <vt:lpstr>Презентация PowerPoint</vt:lpstr>
      <vt:lpstr>Илья́ Му́ромец - один из главных героев древнерусского былинного эпоса, богатырь, воплощающий общий народный идеал героя-воина.</vt:lpstr>
      <vt:lpstr>Презентация PowerPoint</vt:lpstr>
      <vt:lpstr>Добры́ня Ники́тич — второй по популярности после Ильи Муромца богатырь русского народного эпоса. Он часто изображается служилым богатырём при князе Владимире.</vt:lpstr>
      <vt:lpstr>Презентация PowerPoint</vt:lpstr>
      <vt:lpstr>Презентация PowerPoint</vt:lpstr>
      <vt:lpstr>Презентация PowerPoint</vt:lpstr>
      <vt:lpstr>Алёша Попо́вич — фольклорный собирательный образ богатыря в русском былинном эпосе. Алёша Попович как младший входит третьим по значению в богатырскую троицу вместе с Ильёй Муромцем и Добрыней Никитичем.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Былинные богатыри.</dc:title>
  <dc:creator>Windows User</dc:creator>
  <cp:lastModifiedBy>User</cp:lastModifiedBy>
  <cp:revision>15</cp:revision>
  <dcterms:created xsi:type="dcterms:W3CDTF">2016-02-15T11:53:46Z</dcterms:created>
  <dcterms:modified xsi:type="dcterms:W3CDTF">2021-02-15T13:55:56Z</dcterms:modified>
</cp:coreProperties>
</file>