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0" r:id="rId3"/>
    <p:sldId id="265" r:id="rId4"/>
    <p:sldId id="278" r:id="rId5"/>
    <p:sldId id="268" r:id="rId6"/>
    <p:sldId id="271" r:id="rId7"/>
    <p:sldId id="257" r:id="rId8"/>
    <p:sldId id="269" r:id="rId9"/>
    <p:sldId id="274" r:id="rId10"/>
    <p:sldId id="258" r:id="rId11"/>
    <p:sldId id="279" r:id="rId12"/>
    <p:sldId id="259" r:id="rId13"/>
    <p:sldId id="273" r:id="rId14"/>
    <p:sldId id="260" r:id="rId15"/>
    <p:sldId id="272" r:id="rId16"/>
    <p:sldId id="261" r:id="rId17"/>
    <p:sldId id="275" r:id="rId18"/>
    <p:sldId id="262" r:id="rId19"/>
    <p:sldId id="281" r:id="rId20"/>
    <p:sldId id="264" r:id="rId21"/>
    <p:sldId id="276" r:id="rId22"/>
    <p:sldId id="263" r:id="rId23"/>
    <p:sldId id="267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149080"/>
            <a:ext cx="7282811" cy="2520280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Профессии  в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детском саду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            </a:t>
            </a:r>
            <a:endParaRPr lang="ru-RU" sz="6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60" y="43543"/>
            <a:ext cx="5922692" cy="381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flipH="1">
            <a:off x="5508103" y="6093296"/>
            <a:ext cx="3528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воспитатель</a:t>
            </a:r>
          </a:p>
          <a:p>
            <a:r>
              <a:rPr lang="ru-RU" dirty="0" smtClean="0"/>
              <a:t>Лычагина Жанна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6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3"/>
          <a:stretch/>
        </p:blipFill>
        <p:spPr bwMode="auto">
          <a:xfrm>
            <a:off x="43543" y="43482"/>
            <a:ext cx="9100457" cy="676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059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776" y="105273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У Вас волшебная работа: </a:t>
            </a:r>
          </a:p>
          <a:p>
            <a:r>
              <a:rPr lang="ru-RU" sz="2400" dirty="0"/>
              <a:t>Вам покорились звуки, ноты. </a:t>
            </a:r>
          </a:p>
          <a:p>
            <a:r>
              <a:rPr lang="ru-RU" sz="2400" dirty="0"/>
              <a:t>Вы можете повелевать </a:t>
            </a:r>
          </a:p>
          <a:p>
            <a:r>
              <a:rPr lang="ru-RU" sz="2400" dirty="0"/>
              <a:t>В душе мелодии звучать.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/>
              <a:t> </a:t>
            </a:r>
            <a:r>
              <a:rPr lang="ru-RU" sz="2400" dirty="0" smtClean="0"/>
              <a:t>                (Музыкальный            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руководитель)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3821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" t="1697" r="2311" b="7911"/>
          <a:stretch/>
        </p:blipFill>
        <p:spPr bwMode="auto">
          <a:xfrm>
            <a:off x="72571" y="0"/>
            <a:ext cx="90714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841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5823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  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582341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   </a:t>
            </a:r>
            <a:r>
              <a:rPr lang="ru-RU" sz="2400" dirty="0"/>
              <a:t>Кто умеет приготовить</a:t>
            </a:r>
            <a:br>
              <a:rPr lang="ru-RU" sz="2400" dirty="0"/>
            </a:br>
            <a:r>
              <a:rPr lang="ru-RU" sz="2400" dirty="0"/>
              <a:t>    Десять блюд из макарон?</a:t>
            </a:r>
            <a:br>
              <a:rPr lang="ru-RU" sz="2400" dirty="0"/>
            </a:br>
            <a:r>
              <a:rPr lang="ru-RU" sz="2400" dirty="0"/>
              <a:t>    Кто в приготовленье пищи</a:t>
            </a:r>
            <a:br>
              <a:rPr lang="ru-RU" sz="2400" dirty="0"/>
            </a:br>
            <a:r>
              <a:rPr lang="ru-RU" sz="2400" dirty="0"/>
              <a:t>    Ежедневно погружен?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   Без кого не может точно</a:t>
            </a:r>
            <a:br>
              <a:rPr lang="ru-RU" sz="2400" dirty="0"/>
            </a:br>
            <a:r>
              <a:rPr lang="ru-RU" sz="2400" dirty="0"/>
              <a:t>    Детский сад и дня прожить</a:t>
            </a:r>
            <a:br>
              <a:rPr lang="ru-RU" sz="2400" dirty="0"/>
            </a:br>
            <a:r>
              <a:rPr lang="ru-RU" sz="2400" dirty="0"/>
              <a:t>    И кого за это срочно</a:t>
            </a:r>
            <a:br>
              <a:rPr lang="ru-RU" sz="2400" dirty="0"/>
            </a:br>
            <a:r>
              <a:rPr lang="ru-RU" sz="2400" dirty="0"/>
              <a:t>    Мы должны благодарить?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   Вам отгадывать пора.</a:t>
            </a:r>
            <a:br>
              <a:rPr lang="ru-RU" sz="2400" dirty="0"/>
            </a:br>
            <a:r>
              <a:rPr lang="ru-RU" sz="2400" dirty="0"/>
              <a:t>    Это - наши... (повара)!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55333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04"/>
          <a:stretch/>
        </p:blipFill>
        <p:spPr bwMode="auto">
          <a:xfrm>
            <a:off x="115288" y="58057"/>
            <a:ext cx="8912598" cy="677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518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052736"/>
            <a:ext cx="56703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Кто </a:t>
            </a:r>
            <a:r>
              <a:rPr lang="ru-RU" sz="2400" dirty="0"/>
              <a:t>привык нести кошмарный</a:t>
            </a:r>
            <a:br>
              <a:rPr lang="ru-RU" sz="2400" dirty="0"/>
            </a:br>
            <a:r>
              <a:rPr lang="ru-RU" sz="2400" dirty="0"/>
              <a:t>    Груз хозяйственных забот?</a:t>
            </a:r>
            <a:br>
              <a:rPr lang="ru-RU" sz="2400" dirty="0"/>
            </a:br>
            <a:r>
              <a:rPr lang="ru-RU" sz="2400" dirty="0"/>
              <a:t>    Кто, увидев неполадки,</a:t>
            </a:r>
            <a:br>
              <a:rPr lang="ru-RU" sz="2400" dirty="0"/>
            </a:br>
            <a:r>
              <a:rPr lang="ru-RU" sz="2400" dirty="0"/>
              <a:t>    Вмиг порядок наведёт?</a:t>
            </a:r>
            <a:br>
              <a:rPr lang="ru-RU" sz="2400" dirty="0"/>
            </a:br>
            <a:r>
              <a:rPr lang="ru-RU" sz="2400" dirty="0"/>
              <a:t>    Отвечайте на вопрос,</a:t>
            </a:r>
            <a:br>
              <a:rPr lang="ru-RU" sz="2400" dirty="0"/>
            </a:br>
            <a:r>
              <a:rPr lang="ru-RU" sz="2400" dirty="0"/>
              <a:t>    Кто же это? Наш... (завхоз</a:t>
            </a:r>
            <a:r>
              <a:rPr lang="ru-RU" sz="2400" dirty="0" smtClean="0"/>
              <a:t>)!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1060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79"/>
          <a:stretch/>
        </p:blipFill>
        <p:spPr bwMode="auto">
          <a:xfrm>
            <a:off x="1043608" y="0"/>
            <a:ext cx="6408712" cy="687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309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340768"/>
            <a:ext cx="4806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83671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Каждый день она приходит,</a:t>
            </a:r>
          </a:p>
          <a:p>
            <a:r>
              <a:rPr lang="ru-RU" sz="2400" dirty="0"/>
              <a:t>Живот и горлышко нам смотрит.</a:t>
            </a:r>
          </a:p>
          <a:p>
            <a:r>
              <a:rPr lang="ru-RU" sz="2400" dirty="0"/>
              <a:t>Прививки ставит иногда,</a:t>
            </a:r>
          </a:p>
          <a:p>
            <a:r>
              <a:rPr lang="ru-RU" sz="2400" dirty="0"/>
              <a:t>Чтоб не болела детвора.</a:t>
            </a:r>
          </a:p>
          <a:p>
            <a:r>
              <a:rPr lang="ru-RU" sz="2400" dirty="0"/>
              <a:t>А разболелся вдруг живот, иль заболела голова,</a:t>
            </a:r>
          </a:p>
          <a:p>
            <a:r>
              <a:rPr lang="ru-RU" sz="2400" dirty="0"/>
              <a:t>На помощь тут же к нам придёт,</a:t>
            </a:r>
          </a:p>
          <a:p>
            <a:r>
              <a:rPr lang="ru-RU" sz="2400" dirty="0"/>
              <a:t>В халате белом</a:t>
            </a:r>
            <a:r>
              <a:rPr lang="ru-RU" sz="2400" dirty="0" smtClean="0"/>
              <a:t>…</a:t>
            </a:r>
          </a:p>
          <a:p>
            <a:endParaRPr lang="ru-RU" sz="2400" dirty="0"/>
          </a:p>
          <a:p>
            <a:r>
              <a:rPr lang="ru-RU" sz="2400" i="1" dirty="0" smtClean="0"/>
              <a:t>                        (</a:t>
            </a:r>
            <a:r>
              <a:rPr lang="ru-RU" sz="2400" i="1" dirty="0"/>
              <a:t>Медсестра)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32618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arhivurokov.ru/multiurok/html/2017/05/22/s_5922e61566671/s630761_0_17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7"/>
          <a:stretch/>
        </p:blipFill>
        <p:spPr bwMode="auto">
          <a:xfrm>
            <a:off x="1865288" y="0"/>
            <a:ext cx="56388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105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1213008"/>
            <a:ext cx="61019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Чистые полотенца для носа и щёчек,</a:t>
            </a:r>
          </a:p>
          <a:p>
            <a:r>
              <a:rPr lang="ru-RU" sz="2400" dirty="0"/>
              <a:t>Сухие простынки для сладкого сна -</a:t>
            </a:r>
          </a:p>
          <a:p>
            <a:r>
              <a:rPr lang="ru-RU" sz="2400" dirty="0"/>
              <a:t>Всё это работа натруженных ручек,</a:t>
            </a:r>
          </a:p>
          <a:p>
            <a:r>
              <a:rPr lang="ru-RU" sz="2400" dirty="0"/>
              <a:t>Хоть не заметна бывает она.</a:t>
            </a:r>
          </a:p>
          <a:p>
            <a:r>
              <a:rPr lang="ru-RU" sz="2400" dirty="0" smtClean="0"/>
              <a:t>                                                 (</a:t>
            </a:r>
            <a:r>
              <a:rPr lang="ru-RU" sz="2400" dirty="0"/>
              <a:t>прачка)</a:t>
            </a:r>
          </a:p>
        </p:txBody>
      </p:sp>
    </p:spTree>
    <p:extLst>
      <p:ext uri="{BB962C8B-B14F-4D97-AF65-F5344CB8AC3E}">
        <p14:creationId xmlns:p14="http://schemas.microsoft.com/office/powerpoint/2010/main" val="412230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9672" y="404664"/>
            <a:ext cx="59046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400" dirty="0" smtClean="0"/>
              <a:t>Кто </a:t>
            </a:r>
            <a:r>
              <a:rPr lang="ru-RU" sz="2400" dirty="0"/>
              <a:t>бывает очень строгой, </a:t>
            </a:r>
            <a:br>
              <a:rPr lang="ru-RU" sz="2400" dirty="0"/>
            </a:br>
            <a:r>
              <a:rPr lang="ru-RU" sz="2400" dirty="0"/>
              <a:t>    Но умеет и шутить?</a:t>
            </a:r>
            <a:br>
              <a:rPr lang="ru-RU" sz="2400" dirty="0"/>
            </a:br>
            <a:r>
              <a:rPr lang="ru-RU" sz="2400" dirty="0"/>
              <a:t>    Кто нас от любой комиссии </a:t>
            </a:r>
            <a:br>
              <a:rPr lang="ru-RU" sz="2400" dirty="0"/>
            </a:br>
            <a:r>
              <a:rPr lang="ru-RU" sz="2400" dirty="0"/>
              <a:t>    Способен защитить?</a:t>
            </a:r>
            <a:br>
              <a:rPr lang="ru-RU" sz="2400" dirty="0"/>
            </a:br>
            <a:r>
              <a:rPr lang="ru-RU" sz="2400" dirty="0"/>
              <a:t>    У кого же в подчинении </a:t>
            </a:r>
            <a:br>
              <a:rPr lang="ru-RU" sz="2400" dirty="0"/>
            </a:br>
            <a:r>
              <a:rPr lang="ru-RU" sz="2400" dirty="0"/>
              <a:t>    Сто с лишним дошколят?</a:t>
            </a:r>
            <a:br>
              <a:rPr lang="ru-RU" sz="2400" dirty="0"/>
            </a:br>
            <a:r>
              <a:rPr lang="ru-RU" sz="2400" dirty="0"/>
              <a:t>    Центр развития ребёнка,</a:t>
            </a:r>
            <a:br>
              <a:rPr lang="ru-RU" sz="2400" dirty="0"/>
            </a:br>
            <a:r>
              <a:rPr lang="ru-RU" sz="2400" dirty="0"/>
              <a:t>    А не просто детский сад?</a:t>
            </a:r>
            <a:br>
              <a:rPr lang="ru-RU" sz="2400" dirty="0"/>
            </a:br>
            <a:r>
              <a:rPr lang="ru-RU" sz="2400" dirty="0"/>
              <a:t>    Кто за садик отвечает</a:t>
            </a:r>
            <a:br>
              <a:rPr lang="ru-RU" sz="2400" dirty="0"/>
            </a:br>
            <a:r>
              <a:rPr lang="ru-RU" sz="2400" dirty="0"/>
              <a:t>    Эти долгие года</a:t>
            </a:r>
            <a:br>
              <a:rPr lang="ru-RU" sz="2400" dirty="0"/>
            </a:br>
            <a:r>
              <a:rPr lang="ru-RU" sz="2400" dirty="0"/>
              <a:t>    И к кому мы за советом </a:t>
            </a:r>
            <a:br>
              <a:rPr lang="ru-RU" sz="2400" dirty="0"/>
            </a:br>
            <a:r>
              <a:rPr lang="ru-RU" sz="2400" dirty="0"/>
              <a:t>    Обращаемся всегда?</a:t>
            </a:r>
            <a:br>
              <a:rPr lang="ru-RU" sz="2400" dirty="0"/>
            </a:br>
            <a:r>
              <a:rPr lang="ru-RU" sz="2400" dirty="0"/>
              <a:t>    Во всех вопросах сведуща,</a:t>
            </a:r>
            <a:br>
              <a:rPr lang="ru-RU" sz="2400" dirty="0"/>
            </a:br>
            <a:r>
              <a:rPr lang="ru-RU" sz="2400" dirty="0"/>
              <a:t>    Конечно же</a:t>
            </a:r>
            <a:r>
              <a:rPr lang="ru-RU" sz="2400" dirty="0" smtClean="0"/>
              <a:t>…(</a:t>
            </a:r>
            <a:r>
              <a:rPr lang="ru-RU" sz="2400" dirty="0"/>
              <a:t>заведующая</a:t>
            </a:r>
            <a:r>
              <a:rPr lang="ru-RU" sz="2400" dirty="0" smtClean="0"/>
              <a:t>)!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9214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085942" cy="677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91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305342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     Кто </a:t>
            </a:r>
            <a:r>
              <a:rPr lang="ru-RU" sz="2000" dirty="0"/>
              <a:t>общается с природой,</a:t>
            </a:r>
            <a:br>
              <a:rPr lang="ru-RU" sz="2000" dirty="0"/>
            </a:br>
            <a:r>
              <a:rPr lang="ru-RU" sz="2000" dirty="0"/>
              <a:t>     </a:t>
            </a:r>
            <a:r>
              <a:rPr lang="ru-RU" sz="2000" dirty="0" smtClean="0"/>
              <a:t>В </a:t>
            </a:r>
            <a:r>
              <a:rPr lang="ru-RU" sz="2000" dirty="0"/>
              <a:t>любое время </a:t>
            </a:r>
            <a:r>
              <a:rPr lang="ru-RU" sz="2000" dirty="0" smtClean="0"/>
              <a:t>года?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 </a:t>
            </a:r>
            <a:br>
              <a:rPr lang="ru-RU" sz="2000" dirty="0"/>
            </a:br>
            <a:r>
              <a:rPr lang="ru-RU" sz="2000" dirty="0"/>
              <a:t>     Кто решает каждый день</a:t>
            </a:r>
            <a:br>
              <a:rPr lang="ru-RU" sz="2000" dirty="0"/>
            </a:br>
            <a:r>
              <a:rPr lang="ru-RU" sz="2000" dirty="0"/>
              <a:t>     Трудную задачку:</a:t>
            </a:r>
            <a:br>
              <a:rPr lang="ru-RU" sz="2000" dirty="0"/>
            </a:br>
            <a:r>
              <a:rPr lang="ru-RU" sz="2000" dirty="0"/>
              <a:t>     Как им мусор вывозить </a:t>
            </a:r>
            <a:br>
              <a:rPr lang="ru-RU" sz="2000" dirty="0"/>
            </a:br>
            <a:r>
              <a:rPr lang="ru-RU" sz="2000" dirty="0"/>
              <a:t>     Этой старой тачкой?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  Угадали или нет?</a:t>
            </a:r>
            <a:br>
              <a:rPr lang="ru-RU" sz="2000" dirty="0"/>
            </a:br>
            <a:r>
              <a:rPr lang="ru-RU" sz="2000" dirty="0"/>
              <a:t>     А в загадке есть ответ.</a:t>
            </a:r>
            <a:br>
              <a:rPr lang="ru-RU" sz="2000" dirty="0"/>
            </a:br>
            <a:r>
              <a:rPr lang="ru-RU" sz="2000" dirty="0"/>
              <a:t>     Подметают </a:t>
            </a:r>
            <a:r>
              <a:rPr lang="ru-RU" sz="2000" dirty="0" smtClean="0"/>
              <a:t>дворик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  </a:t>
            </a:r>
            <a:r>
              <a:rPr lang="ru-RU" sz="2000" dirty="0" smtClean="0"/>
              <a:t>Доблестный... </a:t>
            </a:r>
            <a:r>
              <a:rPr lang="ru-RU" sz="2000" dirty="0"/>
              <a:t>(</a:t>
            </a:r>
            <a:r>
              <a:rPr lang="ru-RU" sz="2000" dirty="0" smtClean="0"/>
              <a:t>дворник)!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35323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erabiz.com/market/img/?s=1&amp;f=883&amp;i=4084008_1_2958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70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773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620688"/>
            <a:ext cx="4806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Плохо греют батареи</a:t>
            </a:r>
          </a:p>
          <a:p>
            <a:r>
              <a:rPr lang="ru-RU" sz="2400" dirty="0"/>
              <a:t>Или кран закапал?</a:t>
            </a:r>
          </a:p>
          <a:p>
            <a:r>
              <a:rPr lang="ru-RU" sz="2400" dirty="0"/>
              <a:t>Вы звоните  </a:t>
            </a:r>
            <a:r>
              <a:rPr lang="ru-RU" sz="2400" dirty="0" smtClean="0"/>
              <a:t>дяде Вите</a:t>
            </a:r>
          </a:p>
          <a:p>
            <a:r>
              <a:rPr lang="ru-RU" sz="2400" dirty="0" smtClean="0"/>
              <a:t>У </a:t>
            </a:r>
            <a:r>
              <a:rPr lang="ru-RU" sz="2400" dirty="0"/>
              <a:t>него есть </a:t>
            </a:r>
            <a:r>
              <a:rPr lang="ru-RU" sz="2400" dirty="0" smtClean="0"/>
              <a:t>инструмент:</a:t>
            </a:r>
          </a:p>
          <a:p>
            <a:r>
              <a:rPr lang="ru-RU" sz="2400" dirty="0" smtClean="0"/>
              <a:t>Дрель, ключи, отвертка</a:t>
            </a:r>
            <a:endParaRPr lang="ru-RU" sz="2400" dirty="0"/>
          </a:p>
          <a:p>
            <a:r>
              <a:rPr lang="ru-RU" sz="2400" dirty="0" smtClean="0"/>
              <a:t>Он починит </a:t>
            </a:r>
            <a:r>
              <a:rPr lang="ru-RU" sz="2400" dirty="0"/>
              <a:t>всё в момент!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                 (</a:t>
            </a:r>
            <a:r>
              <a:rPr lang="ru-RU" sz="2400" dirty="0"/>
              <a:t>Слесарь-сантехник)</a:t>
            </a:r>
          </a:p>
          <a:p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6759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yrok.net.ua/_ld/24/0821527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3901" r="5655" b="5290"/>
          <a:stretch/>
        </p:blipFill>
        <p:spPr bwMode="auto">
          <a:xfrm>
            <a:off x="2061094" y="-1"/>
            <a:ext cx="5442792" cy="687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611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87"/>
            <a:ext cx="9252520" cy="683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19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476672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Возможно, у ребенка есть проблемы с речью,</a:t>
            </a:r>
            <a:br>
              <a:rPr lang="ru-RU" sz="2400" dirty="0"/>
            </a:br>
            <a:r>
              <a:rPr lang="ru-RU" sz="2400" dirty="0"/>
              <a:t>Тогда могу вам дать практический совет:</a:t>
            </a:r>
            <a:br>
              <a:rPr lang="ru-RU" sz="2400" dirty="0"/>
            </a:br>
            <a:r>
              <a:rPr lang="ru-RU" sz="2400" dirty="0"/>
              <a:t>Решение вопроса обеспечит</a:t>
            </a:r>
            <a:br>
              <a:rPr lang="ru-RU" sz="2400" dirty="0"/>
            </a:br>
            <a:r>
              <a:rPr lang="ru-RU" sz="2400" dirty="0"/>
              <a:t>Лишь только профессиональный ЛОГОПЕД.</a:t>
            </a:r>
          </a:p>
          <a:p>
            <a:r>
              <a:rPr lang="ru-RU" sz="2400" dirty="0"/>
              <a:t>Он учит речи: чистой, плавной, внятной.</a:t>
            </a:r>
            <a:br>
              <a:rPr lang="ru-RU" sz="2400" dirty="0"/>
            </a:br>
            <a:r>
              <a:rPr lang="ru-RU" sz="2400" dirty="0"/>
              <a:t>Он знает красноречия секрет:</a:t>
            </a:r>
            <a:br>
              <a:rPr lang="ru-RU" sz="2400" dirty="0"/>
            </a:br>
            <a:r>
              <a:rPr lang="ru-RU" sz="2400" dirty="0"/>
              <a:t>Как говорить и ясно и понятно, -</a:t>
            </a:r>
            <a:br>
              <a:rPr lang="ru-RU" sz="2400" dirty="0"/>
            </a:br>
            <a:r>
              <a:rPr lang="ru-RU" sz="2400" dirty="0"/>
              <a:t>Квалифицированный мастер </a:t>
            </a:r>
            <a:r>
              <a:rPr lang="ru-RU" sz="2400" dirty="0" smtClean="0"/>
              <a:t>–</a:t>
            </a:r>
          </a:p>
          <a:p>
            <a:r>
              <a:rPr lang="ru-RU" sz="2400" dirty="0" smtClean="0"/>
              <a:t>                     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  ЛОГОПЕД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237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56.xn--80aadkum9bf.xn--p1ai/wp-content/uploads/2017/12/logoped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057"/>
            <a:ext cx="9144000" cy="691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28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0" y="7513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-3265140"/>
            <a:ext cx="8712968" cy="1449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Кто все сказки, и загадки,                        </a:t>
            </a:r>
            <a:r>
              <a:rPr lang="ru-RU" dirty="0"/>
              <a:t> Кто на ёлке новогодней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   И стихи на память </a:t>
            </a:r>
            <a:r>
              <a:rPr lang="ru-RU" dirty="0"/>
              <a:t>знает? </a:t>
            </a:r>
            <a:r>
              <a:rPr lang="ru-RU" dirty="0" smtClean="0"/>
              <a:t>                          Ребятишек </a:t>
            </a:r>
            <a:r>
              <a:rPr lang="ru-RU" dirty="0"/>
              <a:t>забавляет,</a:t>
            </a:r>
            <a:br>
              <a:rPr lang="ru-RU" dirty="0"/>
            </a:br>
            <a:r>
              <a:rPr lang="ru-RU" dirty="0" smtClean="0"/>
              <a:t>    В куклы, мячики</a:t>
            </a:r>
            <a:r>
              <a:rPr lang="ru-RU" dirty="0"/>
              <a:t>, </a:t>
            </a:r>
            <a:r>
              <a:rPr lang="ru-RU" dirty="0" smtClean="0"/>
              <a:t>лошадки                         И </a:t>
            </a:r>
            <a:r>
              <a:rPr lang="ru-RU" dirty="0"/>
              <a:t>кого только угодно</a:t>
            </a:r>
            <a:br>
              <a:rPr lang="ru-RU" dirty="0"/>
            </a:br>
            <a:r>
              <a:rPr lang="ru-RU" dirty="0" smtClean="0"/>
              <a:t>    Кто до старости </a:t>
            </a:r>
            <a:r>
              <a:rPr lang="ru-RU" dirty="0"/>
              <a:t>играет? </a:t>
            </a:r>
            <a:r>
              <a:rPr lang="ru-RU" dirty="0" smtClean="0"/>
              <a:t>                            Из </a:t>
            </a:r>
            <a:r>
              <a:rPr lang="ru-RU" dirty="0"/>
              <a:t>себя изображает?</a:t>
            </a:r>
          </a:p>
          <a:p>
            <a:r>
              <a:rPr lang="ru-RU" dirty="0" smtClean="0"/>
              <a:t>       У кого на </a:t>
            </a:r>
            <a:r>
              <a:rPr lang="ru-RU" dirty="0"/>
              <a:t>все вопросы          </a:t>
            </a:r>
            <a:r>
              <a:rPr lang="ru-RU" dirty="0" smtClean="0"/>
              <a:t>                        Мы </a:t>
            </a:r>
            <a:r>
              <a:rPr lang="ru-RU" dirty="0"/>
              <a:t>загадывать загадки</a:t>
            </a:r>
            <a:br>
              <a:rPr lang="ru-RU" dirty="0"/>
            </a:br>
            <a:r>
              <a:rPr lang="ru-RU" dirty="0" smtClean="0"/>
              <a:t>       Есть немедленный </a:t>
            </a:r>
            <a:r>
              <a:rPr lang="ru-RU" dirty="0"/>
              <a:t>ответ? </a:t>
            </a:r>
            <a:r>
              <a:rPr lang="ru-RU" dirty="0" smtClean="0"/>
              <a:t>                            Можем </a:t>
            </a:r>
            <a:r>
              <a:rPr lang="ru-RU" dirty="0"/>
              <a:t>вам хоть до утра,</a:t>
            </a:r>
            <a:br>
              <a:rPr lang="ru-RU" dirty="0"/>
            </a:br>
            <a:r>
              <a:rPr lang="ru-RU" dirty="0" smtClean="0"/>
              <a:t>       Кто из дома всё </a:t>
            </a:r>
            <a:r>
              <a:rPr lang="ru-RU" dirty="0"/>
              <a:t>уносит, </a:t>
            </a:r>
            <a:r>
              <a:rPr lang="ru-RU" dirty="0" smtClean="0"/>
              <a:t>                              Но</a:t>
            </a:r>
            <a:r>
              <a:rPr lang="ru-RU" dirty="0"/>
              <a:t>, наверное, отгадку</a:t>
            </a:r>
            <a:br>
              <a:rPr lang="ru-RU" dirty="0"/>
            </a:br>
            <a:r>
              <a:rPr lang="ru-RU" dirty="0" smtClean="0"/>
              <a:t>       Невзирая на </a:t>
            </a:r>
            <a:r>
              <a:rPr lang="ru-RU" dirty="0"/>
              <a:t>бюджет? </a:t>
            </a:r>
            <a:r>
              <a:rPr lang="ru-RU" dirty="0" smtClean="0"/>
              <a:t>                                  Нам </a:t>
            </a:r>
            <a:r>
              <a:rPr lang="ru-RU" dirty="0"/>
              <a:t>назвать уже пора.</a:t>
            </a:r>
            <a:br>
              <a:rPr lang="ru-RU" dirty="0"/>
            </a:br>
            <a:r>
              <a:rPr lang="ru-RU" dirty="0" smtClean="0"/>
              <a:t>    Кто умеет </a:t>
            </a:r>
            <a:r>
              <a:rPr lang="ru-RU" dirty="0"/>
              <a:t>из коробки      </a:t>
            </a:r>
            <a:r>
              <a:rPr lang="ru-RU" dirty="0" smtClean="0"/>
              <a:t>                                </a:t>
            </a:r>
            <a:r>
              <a:rPr lang="ru-RU" dirty="0"/>
              <a:t>А чтоб время </a:t>
            </a:r>
            <a:r>
              <a:rPr lang="ru-RU" dirty="0" smtClean="0"/>
              <a:t>понапрасну</a:t>
            </a:r>
            <a:br>
              <a:rPr lang="ru-RU" dirty="0" smtClean="0"/>
            </a:br>
            <a:r>
              <a:rPr lang="ru-RU" dirty="0" smtClean="0"/>
              <a:t>    Телевизор </a:t>
            </a:r>
            <a:r>
              <a:rPr lang="ru-RU" dirty="0"/>
              <a:t>смастерить? </a:t>
            </a:r>
            <a:r>
              <a:rPr lang="ru-RU" dirty="0" smtClean="0"/>
              <a:t>                                   Мы</a:t>
            </a:r>
            <a:r>
              <a:rPr lang="ru-RU" dirty="0"/>
              <a:t>, друзья, не тратили,</a:t>
            </a:r>
            <a:br>
              <a:rPr lang="ru-RU" dirty="0"/>
            </a:br>
            <a:r>
              <a:rPr lang="ru-RU" dirty="0"/>
              <a:t>       Вы нам дружно подскажите:                        Вы нам дружно подскажите: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      Починить </a:t>
            </a:r>
            <a:r>
              <a:rPr lang="ru-RU" dirty="0" err="1" smtClean="0"/>
              <a:t>электропробки</a:t>
            </a:r>
            <a:r>
              <a:rPr lang="ru-RU" dirty="0"/>
              <a:t>, </a:t>
            </a:r>
            <a:r>
              <a:rPr lang="ru-RU" dirty="0" smtClean="0"/>
              <a:t>                           Это …. (воспитатели)!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  </a:t>
            </a:r>
            <a:r>
              <a:rPr lang="ru-RU" dirty="0" smtClean="0"/>
              <a:t>    В стенку гвоздики забить?</a:t>
            </a:r>
            <a:br>
              <a:rPr lang="ru-RU" dirty="0" smtClean="0"/>
            </a:br>
            <a:r>
              <a:rPr lang="ru-RU" dirty="0" smtClean="0"/>
              <a:t>    Кто </a:t>
            </a:r>
            <a:r>
              <a:rPr lang="ru-RU" dirty="0"/>
              <a:t>журналов гору смотрит,</a:t>
            </a:r>
            <a:br>
              <a:rPr lang="ru-RU" dirty="0"/>
            </a:br>
            <a:r>
              <a:rPr lang="ru-RU" dirty="0"/>
              <a:t>    Чтоб занятье сочинить,</a:t>
            </a:r>
            <a:br>
              <a:rPr lang="ru-RU" dirty="0"/>
            </a:br>
            <a:r>
              <a:rPr lang="ru-RU" dirty="0"/>
              <a:t>    А потом перед просмотром         </a:t>
            </a:r>
          </a:p>
          <a:p>
            <a:r>
              <a:rPr lang="ru-RU" dirty="0"/>
              <a:t>    Валерьянку должен пить?</a:t>
            </a:r>
          </a:p>
          <a:p>
            <a:r>
              <a:rPr lang="ru-RU" dirty="0"/>
              <a:t>    	                               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  </a:t>
            </a:r>
          </a:p>
        </p:txBody>
      </p:sp>
    </p:spTree>
    <p:extLst>
      <p:ext uri="{BB962C8B-B14F-4D97-AF65-F5344CB8AC3E}">
        <p14:creationId xmlns:p14="http://schemas.microsoft.com/office/powerpoint/2010/main" val="3774770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printonic.ru/uploads/images/2016/04/15/img_5710adaabb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2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60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ravo.media/wp-content/uploads/2017/11/1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682" y="-1"/>
            <a:ext cx="9214682" cy="686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721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0283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028343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dirty="0" smtClean="0"/>
              <a:t>   </a:t>
            </a:r>
            <a:r>
              <a:rPr lang="ru-RU" sz="2000" dirty="0" smtClean="0"/>
              <a:t>Кто заботливый как мама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Наших деток бережет?</a:t>
            </a:r>
            <a:br>
              <a:rPr lang="ru-RU" sz="2000" dirty="0"/>
            </a:br>
            <a:r>
              <a:rPr lang="ru-RU" sz="2000" dirty="0"/>
              <a:t>    Им кладёт в тарелки каши,</a:t>
            </a:r>
            <a:br>
              <a:rPr lang="ru-RU" sz="2000" dirty="0"/>
            </a:br>
            <a:r>
              <a:rPr lang="ru-RU" sz="2000" dirty="0"/>
              <a:t>    В чашки сладкий льёт компот?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Кто, спины не разгибая,</a:t>
            </a:r>
            <a:br>
              <a:rPr lang="ru-RU" sz="2000" dirty="0"/>
            </a:br>
            <a:r>
              <a:rPr lang="ru-RU" sz="2000" dirty="0"/>
              <a:t>    Моет пол и пыль гоняет?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Кто всегда нам помогает,</a:t>
            </a:r>
            <a:br>
              <a:rPr lang="ru-RU" sz="2000" dirty="0"/>
            </a:br>
            <a:r>
              <a:rPr lang="ru-RU" sz="2000" dirty="0"/>
              <a:t>    Выручает нас не раз?</a:t>
            </a:r>
            <a:br>
              <a:rPr lang="ru-RU" sz="2000" dirty="0"/>
            </a:br>
            <a:r>
              <a:rPr lang="ru-RU" sz="2000" dirty="0"/>
              <a:t>    Если в зал нас собирают,</a:t>
            </a:r>
            <a:br>
              <a:rPr lang="ru-RU" sz="2000" dirty="0"/>
            </a:br>
            <a:r>
              <a:rPr lang="ru-RU" sz="2000" dirty="0"/>
              <a:t>    Посидит с детьми в </a:t>
            </a:r>
            <a:r>
              <a:rPr lang="ru-RU" sz="2000" dirty="0" err="1"/>
              <a:t>сончас</a:t>
            </a:r>
            <a:r>
              <a:rPr lang="ru-RU" sz="2000" dirty="0"/>
              <a:t>?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Если в группу вы зайдёте,</a:t>
            </a:r>
            <a:br>
              <a:rPr lang="ru-RU" sz="2000" dirty="0"/>
            </a:br>
            <a:r>
              <a:rPr lang="ru-RU" sz="2000" dirty="0"/>
              <a:t>    На вопрос ответ найдёте:</a:t>
            </a:r>
            <a:br>
              <a:rPr lang="ru-RU" sz="2000" dirty="0"/>
            </a:br>
            <a:r>
              <a:rPr lang="ru-RU" sz="2000" dirty="0"/>
              <a:t>    Всю заботу и вниманье</a:t>
            </a:r>
            <a:br>
              <a:rPr lang="ru-RU" sz="2000" dirty="0"/>
            </a:br>
            <a:r>
              <a:rPr lang="ru-RU" sz="2000" dirty="0"/>
              <a:t>    Дарят детям наши... (няни)!</a:t>
            </a:r>
          </a:p>
        </p:txBody>
      </p:sp>
    </p:spTree>
    <p:extLst>
      <p:ext uri="{BB962C8B-B14F-4D97-AF65-F5344CB8AC3E}">
        <p14:creationId xmlns:p14="http://schemas.microsoft.com/office/powerpoint/2010/main" val="399167258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167</TotalTime>
  <Words>175</Words>
  <Application>Microsoft Office PowerPoint</Application>
  <PresentationFormat>Экран (4:3)</PresentationFormat>
  <Paragraphs>81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Georgia</vt:lpstr>
      <vt:lpstr>Trebuchet MS</vt:lpstr>
      <vt:lpstr>Воздушный поток</vt:lpstr>
      <vt:lpstr>Профессии  в детском саду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в детском саду</dc:title>
  <dc:creator>Администратор</dc:creator>
  <cp:lastModifiedBy>User</cp:lastModifiedBy>
  <cp:revision>39</cp:revision>
  <dcterms:created xsi:type="dcterms:W3CDTF">2018-09-17T17:34:44Z</dcterms:created>
  <dcterms:modified xsi:type="dcterms:W3CDTF">2020-11-04T10:59:53Z</dcterms:modified>
</cp:coreProperties>
</file>