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9" d="100"/>
          <a:sy n="39" d="100"/>
        </p:scale>
        <p:origin x="10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42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7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54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29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57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1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15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19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11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20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CE839-46D4-47DB-A213-E197C5F3F614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51433-211B-477C-96F3-63FC0967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71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5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73718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33341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73382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8199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0985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1625"/>
          </a:xfrm>
        </p:spPr>
      </p:pic>
    </p:spTree>
    <p:extLst>
      <p:ext uri="{BB962C8B-B14F-4D97-AF65-F5344CB8AC3E}">
        <p14:creationId xmlns:p14="http://schemas.microsoft.com/office/powerpoint/2010/main" val="1737261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86876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58010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00697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5463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184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374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086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3213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159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8435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3864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53393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2022-04-27T14:03:46Z</dcterms:created>
  <dcterms:modified xsi:type="dcterms:W3CDTF">2022-04-27T14:13:04Z</dcterms:modified>
</cp:coreProperties>
</file>