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6600"/>
    <a:srgbClr val="D646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72" y="6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AF9E-C3B6-4252-85A1-E6E9AB5F7F8D}" type="datetimeFigureOut">
              <a:rPr lang="ru-RU" smtClean="0"/>
              <a:t>14.11.2022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1FED1-5C8A-4A87-8327-DFEAF73A5F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8168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AF9E-C3B6-4252-85A1-E6E9AB5F7F8D}" type="datetimeFigureOut">
              <a:rPr lang="ru-RU" smtClean="0"/>
              <a:t>14.11.2022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1FED1-5C8A-4A87-8327-DFEAF73A5F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30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AF9E-C3B6-4252-85A1-E6E9AB5F7F8D}" type="datetimeFigureOut">
              <a:rPr lang="ru-RU" smtClean="0"/>
              <a:t>14.11.2022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1FED1-5C8A-4A87-8327-DFEAF73A5F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8685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AF9E-C3B6-4252-85A1-E6E9AB5F7F8D}" type="datetimeFigureOut">
              <a:rPr lang="ru-RU" smtClean="0"/>
              <a:t>14.11.2022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1FED1-5C8A-4A87-8327-DFEAF73A5F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217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AF9E-C3B6-4252-85A1-E6E9AB5F7F8D}" type="datetimeFigureOut">
              <a:rPr lang="ru-RU" smtClean="0"/>
              <a:t>14.11.2022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1FED1-5C8A-4A87-8327-DFEAF73A5F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660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AF9E-C3B6-4252-85A1-E6E9AB5F7F8D}" type="datetimeFigureOut">
              <a:rPr lang="ru-RU" smtClean="0"/>
              <a:t>14.11.2022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1FED1-5C8A-4A87-8327-DFEAF73A5F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1691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AF9E-C3B6-4252-85A1-E6E9AB5F7F8D}" type="datetimeFigureOut">
              <a:rPr lang="ru-RU" smtClean="0"/>
              <a:t>14.11.2022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1FED1-5C8A-4A87-8327-DFEAF73A5F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5675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AF9E-C3B6-4252-85A1-E6E9AB5F7F8D}" type="datetimeFigureOut">
              <a:rPr lang="ru-RU" smtClean="0"/>
              <a:t>14.11.2022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1FED1-5C8A-4A87-8327-DFEAF73A5F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851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AF9E-C3B6-4252-85A1-E6E9AB5F7F8D}" type="datetimeFigureOut">
              <a:rPr lang="ru-RU" smtClean="0"/>
              <a:t>14.11.2022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1FED1-5C8A-4A87-8327-DFEAF73A5F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5169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AF9E-C3B6-4252-85A1-E6E9AB5F7F8D}" type="datetimeFigureOut">
              <a:rPr lang="ru-RU" smtClean="0"/>
              <a:t>14.11.2022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1FED1-5C8A-4A87-8327-DFEAF73A5F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4282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AF9E-C3B6-4252-85A1-E6E9AB5F7F8D}" type="datetimeFigureOut">
              <a:rPr lang="ru-RU" smtClean="0"/>
              <a:t>14.11.2022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1FED1-5C8A-4A87-8327-DFEAF73A5F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1343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B8AF9E-C3B6-4252-85A1-E6E9AB5F7F8D}" type="datetimeFigureOut">
              <a:rPr lang="ru-RU" smtClean="0"/>
              <a:t>14.11.2022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21FED1-5C8A-4A87-8327-DFEAF73A5F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899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2000">
              <a:srgbClr val="FFC000">
                <a:alpha val="43000"/>
              </a:srgbClr>
            </a:gs>
            <a:gs pos="46000">
              <a:srgbClr val="00B050">
                <a:alpha val="87000"/>
                <a:lumMod val="80000"/>
              </a:srgbClr>
            </a:gs>
            <a:gs pos="100000">
              <a:srgbClr val="FF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89744" y="-1543988"/>
            <a:ext cx="13016458" cy="1109271"/>
          </a:xfrm>
          <a:gradFill>
            <a:gsLst>
              <a:gs pos="36000">
                <a:srgbClr val="FFC000">
                  <a:alpha val="78000"/>
                </a:srgbClr>
              </a:gs>
              <a:gs pos="54000">
                <a:srgbClr val="00B050">
                  <a:alpha val="87000"/>
                  <a:lumMod val="79000"/>
                  <a:lumOff val="21000"/>
                </a:srgbClr>
              </a:gs>
              <a:gs pos="100000">
                <a:srgbClr val="FF0000"/>
              </a:gs>
            </a:gsLst>
            <a:lin ang="5400000" scaled="1"/>
          </a:gradFill>
        </p:spPr>
        <p:txBody>
          <a:bodyPr>
            <a:noAutofit/>
          </a:bodyPr>
          <a:lstStyle/>
          <a:p>
            <a:pPr algn="ctr"/>
            <a:r>
              <a:rPr lang="ru-RU" sz="6000" dirty="0" smtClean="0">
                <a:latin typeface="Monotype Corsiva" panose="03010101010201010101" pitchFamily="66" charset="0"/>
              </a:rPr>
              <a:t>ОСЕНЬ, ОСЕНЬ В ГОСТИ ПРОСИМ !</a:t>
            </a:r>
            <a:endParaRPr lang="ru-RU" sz="6000" dirty="0">
              <a:latin typeface="Monotype Corsiva" panose="03010101010201010101" pitchFamily="66" charset="0"/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90" b="20390"/>
          <a:stretch>
            <a:fillRect/>
          </a:stretch>
        </p:blipFill>
        <p:spPr>
          <a:xfrm>
            <a:off x="5647883" y="284813"/>
            <a:ext cx="6172200" cy="6280880"/>
          </a:xfrm>
          <a:solidFill>
            <a:srgbClr val="FFC000"/>
          </a:solidFill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14793" y="1289154"/>
            <a:ext cx="4457232" cy="4579834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   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284813"/>
            <a:ext cx="4848301" cy="628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7960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6000">
              <a:srgbClr val="FFC000">
                <a:alpha val="69000"/>
              </a:srgbClr>
            </a:gs>
            <a:gs pos="51000">
              <a:srgbClr val="00B050">
                <a:lumMod val="50000"/>
                <a:lumOff val="50000"/>
              </a:srgbClr>
            </a:gs>
            <a:gs pos="100000">
              <a:srgbClr val="FF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275" y="0"/>
            <a:ext cx="5499829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2244" y="-134911"/>
            <a:ext cx="5289966" cy="69929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664520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6000">
              <a:srgbClr val="FFC000">
                <a:alpha val="69000"/>
              </a:srgbClr>
            </a:gs>
            <a:gs pos="51000">
              <a:srgbClr val="00B050">
                <a:lumMod val="50000"/>
                <a:lumOff val="50000"/>
              </a:srgbClr>
            </a:gs>
            <a:gs pos="100000">
              <a:srgbClr val="FF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647" y="0"/>
            <a:ext cx="5644349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0722" y="0"/>
            <a:ext cx="53918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342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6000">
              <a:srgbClr val="FFC000">
                <a:alpha val="69000"/>
              </a:srgbClr>
            </a:gs>
            <a:gs pos="51000">
              <a:srgbClr val="00B050">
                <a:lumMod val="50000"/>
                <a:lumOff val="50000"/>
              </a:srgbClr>
            </a:gs>
            <a:gs pos="100000">
              <a:srgbClr val="FF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018" y="0"/>
            <a:ext cx="5457165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6974" y="0"/>
            <a:ext cx="54802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4352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6000">
              <a:srgbClr val="FFC000">
                <a:alpha val="69000"/>
              </a:srgbClr>
            </a:gs>
            <a:gs pos="51000">
              <a:srgbClr val="00B050">
                <a:lumMod val="50000"/>
                <a:lumOff val="50000"/>
              </a:srgbClr>
            </a:gs>
            <a:gs pos="100000">
              <a:srgbClr val="FF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46" y="0"/>
            <a:ext cx="5584388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0741" y="0"/>
            <a:ext cx="53914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8909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6000">
              <a:srgbClr val="FFC000">
                <a:alpha val="69000"/>
              </a:srgbClr>
            </a:gs>
            <a:gs pos="51000">
              <a:srgbClr val="00B050">
                <a:lumMod val="50000"/>
                <a:lumOff val="50000"/>
              </a:srgbClr>
            </a:gs>
            <a:gs pos="100000">
              <a:srgbClr val="FF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019" y="0"/>
            <a:ext cx="5547105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5189" y="0"/>
            <a:ext cx="57969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290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6000">
              <a:srgbClr val="FFC000">
                <a:alpha val="69000"/>
                <a:lumMod val="66000"/>
                <a:lumOff val="34000"/>
              </a:srgbClr>
            </a:gs>
            <a:gs pos="51000">
              <a:srgbClr val="00B050">
                <a:lumMod val="50000"/>
                <a:lumOff val="50000"/>
              </a:srgbClr>
            </a:gs>
            <a:gs pos="100000">
              <a:srgbClr val="FF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464" y="0"/>
            <a:ext cx="5328787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0820" y="0"/>
            <a:ext cx="54848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5087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00">
            <a:alpha val="4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272" y="0"/>
            <a:ext cx="102083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9223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8</Words>
  <Application>Microsoft Office PowerPoint</Application>
  <PresentationFormat>Широкоэкранный</PresentationFormat>
  <Paragraphs>2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Monotype Corsiva</vt:lpstr>
      <vt:lpstr>Тема Office</vt:lpstr>
      <vt:lpstr>ОСЕНЬ, ОСЕНЬ В ГОСТИ ПРОСИМ 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ОСЕНЬ,ОСЕНЬ      И ГОСТИ ПРОСИМ</dc:title>
  <dc:creator>User</dc:creator>
  <cp:lastModifiedBy>User</cp:lastModifiedBy>
  <cp:revision>6</cp:revision>
  <dcterms:created xsi:type="dcterms:W3CDTF">2022-11-14T06:12:34Z</dcterms:created>
  <dcterms:modified xsi:type="dcterms:W3CDTF">2022-11-14T06:54:36Z</dcterms:modified>
</cp:coreProperties>
</file>