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7" r:id="rId9"/>
    <p:sldId id="270" r:id="rId10"/>
    <p:sldId id="273" r:id="rId11"/>
    <p:sldId id="277" r:id="rId12"/>
    <p:sldId id="275" r:id="rId13"/>
    <p:sldId id="27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428EE-949A-484D-AFC0-48F97DFEE769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EEACD-4355-4A42-990E-CC52D565A6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752311"/>
      </p:ext>
    </p:extLst>
  </p:cSld>
  <p:clrMapOvr>
    <a:masterClrMapping/>
  </p:clrMapOvr>
  <p:transition spd="med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1CD29-D162-46C0-AF18-D03B6778739A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83450-1D8B-4EF8-9167-44B321CB6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461987"/>
      </p:ext>
    </p:extLst>
  </p:cSld>
  <p:clrMapOvr>
    <a:masterClrMapping/>
  </p:clrMapOvr>
  <p:transition spd="med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70512-336E-488D-BE83-E38937D569A5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A7C45-2BD5-4729-A627-1329DC7158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030160"/>
      </p:ext>
    </p:extLst>
  </p:cSld>
  <p:clrMapOvr>
    <a:masterClrMapping/>
  </p:clrMapOvr>
  <p:transition spd="med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D472B-E6B8-4806-8F19-6259D969B4C9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C6429-595D-4656-BF23-DA844F42E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48867"/>
      </p:ext>
    </p:extLst>
  </p:cSld>
  <p:clrMapOvr>
    <a:masterClrMapping/>
  </p:clrMapOvr>
  <p:transition spd="med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BB70F-053E-4510-B894-4F2A16E527EA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03B18-27C0-4FF1-8A64-15840DE42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937050"/>
      </p:ext>
    </p:extLst>
  </p:cSld>
  <p:clrMapOvr>
    <a:masterClrMapping/>
  </p:clrMapOvr>
  <p:transition spd="med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17828-4DBA-4110-9E28-AF0D8D75D2CF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B1D38-3ED8-49F9-AFEB-E507587A57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535266"/>
      </p:ext>
    </p:extLst>
  </p:cSld>
  <p:clrMapOvr>
    <a:masterClrMapping/>
  </p:clrMapOvr>
  <p:transition spd="med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4B7CF-73C1-4646-B4AF-13EFD176F8F7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0E362-3CD8-4242-8422-0625D3EDCA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649284"/>
      </p:ext>
    </p:extLst>
  </p:cSld>
  <p:clrMapOvr>
    <a:masterClrMapping/>
  </p:clrMapOvr>
  <p:transition spd="med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1A170-3DE9-4A8C-B280-8C22EC79B78F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6432B-4F45-4E12-8E36-4C93CCB55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779154"/>
      </p:ext>
    </p:extLst>
  </p:cSld>
  <p:clrMapOvr>
    <a:masterClrMapping/>
  </p:clrMapOvr>
  <p:transition spd="med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82E4B-4627-45BC-BC28-ECF877202559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74A59-2797-4B50-BE82-AE8A75530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705610"/>
      </p:ext>
    </p:extLst>
  </p:cSld>
  <p:clrMapOvr>
    <a:masterClrMapping/>
  </p:clrMapOvr>
  <p:transition spd="med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0684C-6253-43BD-8ADB-523F0DECD5CD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A6CFA-A384-4089-81E3-3A2C847BE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645327"/>
      </p:ext>
    </p:extLst>
  </p:cSld>
  <p:clrMapOvr>
    <a:masterClrMapping/>
  </p:clrMapOvr>
  <p:transition spd="med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32D76-9870-41B4-8B21-F066BA951A34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EA7CE-BB7E-4ACA-8AA5-041515DA20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353811"/>
      </p:ext>
    </p:extLst>
  </p:cSld>
  <p:clrMapOvr>
    <a:masterClrMapping/>
  </p:clrMapOvr>
  <p:transition spd="med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7BC479-6848-4D47-9BD5-23E2CFAAB7FE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BBD616-E34E-448E-892E-781CDE55DA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med">
    <p:push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D:\7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428604"/>
            <a:ext cx="9144000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Знайте!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Каждому из нас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нужна пара зорких глаз!</a:t>
            </a:r>
          </a:p>
        </p:txBody>
      </p:sp>
    </p:spTree>
  </p:cSld>
  <p:clrMapOvr>
    <a:masterClrMapping/>
  </p:clrMapOvr>
  <p:transition spd="med">
    <p:push dir="u"/>
    <p:sndAc>
      <p:stSnd loop="1">
        <p:snd r:embed="rId2" name="6. Релаксация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Танюшка\Desktop\Набор картинок\d37a4e2dc15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 descr="C:\Users\Танюшка\Desktop\Набор картинок\619709069ca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08"/>
            <a:ext cx="4214810" cy="48750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933825" y="428625"/>
            <a:ext cx="5210175" cy="6002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Сколько в мире</a:t>
            </a:r>
          </a:p>
          <a:p>
            <a:pPr algn="ctr">
              <a:defRPr/>
            </a:pPr>
            <a:r>
              <a:rPr lang="ru-RU" sz="4800" b="1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разных красок!</a:t>
            </a:r>
          </a:p>
          <a:p>
            <a:pPr algn="ctr">
              <a:defRPr/>
            </a:pPr>
            <a:r>
              <a:rPr lang="ru-RU" sz="4800" b="1" dirty="0">
                <a:ln w="18415" cmpd="sng">
                  <a:noFill/>
                  <a:prstDash val="solid"/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Нам их все </a:t>
            </a:r>
          </a:p>
          <a:p>
            <a:pPr algn="ctr">
              <a:defRPr/>
            </a:pPr>
            <a:r>
              <a:rPr lang="ru-RU" sz="48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не перечесть.</a:t>
            </a:r>
          </a:p>
          <a:p>
            <a:pPr algn="ctr">
              <a:defRPr/>
            </a:pPr>
            <a:r>
              <a:rPr lang="ru-RU" sz="48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Посмотрите, </a:t>
            </a:r>
            <a:r>
              <a:rPr lang="ru-RU" sz="4800" b="1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полюбуйтесь, </a:t>
            </a:r>
            <a:r>
              <a:rPr lang="ru-RU" sz="4800" b="1" dirty="0">
                <a:ln w="18415" cmpd="sng">
                  <a:noFill/>
                  <a:prstDash val="solid"/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сколько разных </a:t>
            </a:r>
            <a:r>
              <a:rPr lang="ru-RU" sz="48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красок есть!</a:t>
            </a: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6" dur="2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Танюшка\Desktop\Набор картинок\dfe78dba85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613" y="0"/>
            <a:ext cx="92186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C:\Users\Танюшка\Desktop\Набор картинок\post-290226-130948986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8175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Users\Танюшка\Desktop\Набор картинок\post-290226-130962001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770438"/>
            <a:ext cx="2138362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C:\Users\Танюшка\Desktop\Набор картинок\post-302282-131062158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302125"/>
            <a:ext cx="255587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4213" y="692150"/>
            <a:ext cx="7991475" cy="3478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i="1" spc="50" dirty="0">
                <a:ln w="11430"/>
                <a:solidFill>
                  <a:srgbClr val="FF0000"/>
                </a:solidFill>
              </a:rPr>
              <a:t>Мы старались, упражнялись, </a:t>
            </a:r>
          </a:p>
          <a:p>
            <a:pPr algn="ctr">
              <a:defRPr/>
            </a:pPr>
            <a:r>
              <a:rPr lang="ru-RU" sz="4400" b="1" i="1" spc="50" dirty="0">
                <a:ln w="11430"/>
                <a:solidFill>
                  <a:srgbClr val="FF0000"/>
                </a:solidFill>
              </a:rPr>
              <a:t>глазки наши занимались.</a:t>
            </a:r>
          </a:p>
          <a:p>
            <a:pPr algn="ctr">
              <a:defRPr/>
            </a:pPr>
            <a:r>
              <a:rPr lang="ru-RU" sz="4400" b="1" i="1" spc="50" dirty="0">
                <a:ln w="11430"/>
                <a:solidFill>
                  <a:srgbClr val="FF0000"/>
                </a:solidFill>
              </a:rPr>
              <a:t>Снова сели по порядку.</a:t>
            </a:r>
          </a:p>
          <a:p>
            <a:pPr algn="ctr">
              <a:defRPr/>
            </a:pPr>
            <a:r>
              <a:rPr lang="ru-RU" sz="4400" b="1" i="1" spc="50" dirty="0">
                <a:ln w="11430"/>
                <a:solidFill>
                  <a:srgbClr val="FF0000"/>
                </a:solidFill>
              </a:rPr>
              <a:t>Мы закончили зарядку</a:t>
            </a:r>
            <a:endParaRPr lang="ru-RU" sz="4400" i="1" dirty="0"/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Танюшка\Desktop\Набор картинок\ae02134c9bd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9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D:\7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1619250" y="549275"/>
            <a:ext cx="59055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Подготовила:    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Лычагина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Жанна Николаевна</a:t>
            </a:r>
            <a:endParaRPr lang="ru-RU" sz="3200" b="1" dirty="0">
              <a:solidFill>
                <a:schemeClr val="bg1"/>
              </a:solidFill>
            </a:endParaRPr>
          </a:p>
          <a:p>
            <a:pPr algn="ctr"/>
            <a:endParaRPr lang="ru-RU" sz="3200" b="1" dirty="0">
              <a:solidFill>
                <a:schemeClr val="bg1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2019 </a:t>
            </a:r>
            <a:r>
              <a:rPr lang="ru-RU" sz="3200" b="1" dirty="0">
                <a:solidFill>
                  <a:schemeClr val="bg1"/>
                </a:solidFill>
              </a:rPr>
              <a:t>год</a:t>
            </a:r>
          </a:p>
        </p:txBody>
      </p:sp>
    </p:spTree>
  </p:cSld>
  <p:clrMapOvr>
    <a:masterClrMapping/>
  </p:clrMapOvr>
  <p:transition spd="med">
    <p:push dir="u"/>
    <p:sndAc>
      <p:stSnd loop="1">
        <p:snd r:embed="rId2" name="6. Релаксация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C:\Users\Танюшка\Desktop\Набор картинок\3ff6045a97b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3046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Детская гимнастика для глаз.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ln w="19050" cmpd="sng">
                <a:noFill/>
                <a:prstDash val="solid"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 предупреждение нарастающего  утомления, укрепление глазных мышц, снятие напряжения, коррекция зрения.</a:t>
            </a:r>
          </a:p>
        </p:txBody>
      </p:sp>
      <p:pic>
        <p:nvPicPr>
          <p:cNvPr id="2052" name="Picture 4" descr="C:\Users\Танюшка\Desktop\Набор картинок\emocii2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3225822"/>
            <a:ext cx="5593592" cy="3632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C:\Users\Танюшка\Desktop\Набор картинок\12952df182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 descr="C:\Users\Танюшка\Desktop\Набор картинок\ae02134c9bd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1214422"/>
            <a:ext cx="7500990" cy="564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440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>
                <a:ln w="285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Сядьте ровно, по порядку!</a:t>
            </a:r>
          </a:p>
          <a:p>
            <a:pPr algn="ctr">
              <a:defRPr/>
            </a:pPr>
            <a:r>
              <a:rPr lang="ru-RU" sz="4800" b="1" dirty="0">
                <a:ln w="285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Глазки сделают зарядку!</a:t>
            </a: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C:\Users\Танюшка\Desktop\Набор картинок\12952df182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14875" y="0"/>
            <a:ext cx="4429125" cy="6740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Поиграем </a:t>
            </a:r>
          </a:p>
          <a:p>
            <a:pPr algn="ctr">
              <a:defRPr/>
            </a:pPr>
            <a:r>
              <a:rPr lang="ru-RU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мы немножко </a:t>
            </a:r>
          </a:p>
          <a:p>
            <a:pPr algn="ctr">
              <a:defRPr/>
            </a:pPr>
            <a:r>
              <a:rPr lang="ru-RU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 потрём свои </a:t>
            </a:r>
          </a:p>
          <a:p>
            <a:pPr algn="ctr">
              <a:defRPr/>
            </a:pPr>
            <a:r>
              <a:rPr lang="ru-RU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ладошки. </a:t>
            </a:r>
          </a:p>
          <a:p>
            <a:pPr algn="ctr">
              <a:defRPr/>
            </a:pPr>
            <a:r>
              <a:rPr lang="ru-RU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Сильно руки растираем, </a:t>
            </a:r>
          </a:p>
          <a:p>
            <a:pPr algn="ctr">
              <a:defRPr/>
            </a:pPr>
            <a:r>
              <a:rPr lang="ru-RU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ими глазки закрываем!</a:t>
            </a:r>
          </a:p>
          <a:p>
            <a:pPr algn="ctr">
              <a:defRPr/>
            </a:pPr>
            <a:r>
              <a:rPr lang="ru-RU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Раз, два, три, четыре, пять!</a:t>
            </a:r>
          </a:p>
          <a:p>
            <a:pPr algn="ctr">
              <a:defRPr/>
            </a:pPr>
            <a:r>
              <a:rPr lang="ru-RU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Наши детки</a:t>
            </a:r>
          </a:p>
          <a:p>
            <a:pPr algn="ctr">
              <a:defRPr/>
            </a:pPr>
            <a:r>
              <a:rPr lang="ru-RU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будут спать!</a:t>
            </a:r>
          </a:p>
        </p:txBody>
      </p:sp>
      <p:pic>
        <p:nvPicPr>
          <p:cNvPr id="16387" name="Picture 3" descr="C:\Users\Танюшка\Desktop\Набор картинок\6b4f99ad8a31163866af8daf16d866c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91469"/>
            <a:ext cx="3357586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3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C:\Users\Танюшка\Desktop\Набор картинок\12952df182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14875" y="0"/>
            <a:ext cx="4429125" cy="6740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ln w="952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Продолжаем мы играть! </a:t>
            </a:r>
          </a:p>
          <a:p>
            <a:pPr algn="ctr">
              <a:defRPr/>
            </a:pPr>
            <a:r>
              <a:rPr lang="ru-RU" sz="3600" b="1" dirty="0">
                <a:ln w="952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Будем головой качать!</a:t>
            </a:r>
          </a:p>
          <a:p>
            <a:pPr algn="ctr">
              <a:defRPr/>
            </a:pPr>
            <a:r>
              <a:rPr lang="ru-RU" sz="3600" b="1" dirty="0">
                <a:ln w="952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Вправо, прямо,</a:t>
            </a:r>
          </a:p>
          <a:p>
            <a:pPr algn="ctr">
              <a:defRPr/>
            </a:pPr>
            <a:r>
              <a:rPr lang="ru-RU" sz="3600" b="1" dirty="0">
                <a:ln w="952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Влево, прямо!</a:t>
            </a:r>
          </a:p>
          <a:p>
            <a:pPr algn="ctr">
              <a:defRPr/>
            </a:pPr>
            <a:r>
              <a:rPr lang="ru-RU" sz="3600" b="1" dirty="0">
                <a:ln w="952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 вперёд, потом назад.</a:t>
            </a:r>
          </a:p>
          <a:p>
            <a:pPr algn="ctr">
              <a:defRPr/>
            </a:pPr>
            <a:r>
              <a:rPr lang="ru-RU" sz="3600" b="1" dirty="0">
                <a:ln w="952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Вправо круг </a:t>
            </a:r>
          </a:p>
          <a:p>
            <a:pPr algn="ctr">
              <a:defRPr/>
            </a:pPr>
            <a:r>
              <a:rPr lang="ru-RU" sz="3600" b="1" dirty="0">
                <a:ln w="952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 влево круг.</a:t>
            </a:r>
          </a:p>
          <a:p>
            <a:pPr algn="ctr">
              <a:defRPr/>
            </a:pPr>
            <a:r>
              <a:rPr lang="ru-RU" sz="3600" b="1" dirty="0">
                <a:ln w="952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Ведь зарядке каждый рад!</a:t>
            </a:r>
            <a:r>
              <a:rPr lang="ru-RU" sz="3600" b="1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</a:p>
        </p:txBody>
      </p:sp>
      <p:pic>
        <p:nvPicPr>
          <p:cNvPr id="17412" name="Picture 6" descr="C:\Users\Танюшка\Desktop\Набор картинок\28373832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643063"/>
            <a:ext cx="2928938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C:\Users\Танюшка\Desktop\Набор картинок\724f8798b95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 descr="C:\Users\Танюшка\Desktop\Набор картинок\25580781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1428750"/>
            <a:ext cx="15906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76944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ru-RU" sz="4400" b="1" dirty="0">
              <a:ln w="18415" cmpd="sng">
                <a:solidFill>
                  <a:schemeClr val="bg1"/>
                </a:solidFill>
                <a:prstDash val="solid"/>
              </a:ln>
              <a:solidFill>
                <a:srgbClr val="FF33CC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44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 поле бабочка порхала –</a:t>
            </a:r>
          </a:p>
          <a:p>
            <a:pPr algn="ctr">
              <a:defRPr/>
            </a:pPr>
            <a:r>
              <a:rPr lang="ru-RU" sz="44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яркий мотылёк.</a:t>
            </a:r>
          </a:p>
          <a:p>
            <a:pPr algn="ctr">
              <a:defRPr/>
            </a:pPr>
            <a:r>
              <a:rPr lang="ru-RU" sz="44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 легко перелетала</a:t>
            </a:r>
          </a:p>
          <a:p>
            <a:pPr algn="ctr">
              <a:defRPr/>
            </a:pPr>
            <a:r>
              <a:rPr lang="ru-RU" sz="44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 цветочка на цветок.</a:t>
            </a:r>
          </a:p>
          <a:p>
            <a:pPr algn="ctr">
              <a:defRPr/>
            </a:pPr>
            <a:r>
              <a:rPr lang="ru-RU" sz="44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Полетаем вместе с ней,</a:t>
            </a:r>
          </a:p>
          <a:p>
            <a:pPr algn="ctr">
              <a:defRPr/>
            </a:pPr>
            <a:r>
              <a:rPr lang="ru-RU" sz="44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Последим глазами</a:t>
            </a:r>
          </a:p>
          <a:p>
            <a:pPr algn="ctr">
              <a:defRPr/>
            </a:pPr>
            <a:r>
              <a:rPr lang="ru-RU" sz="44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Красоту родной природы </a:t>
            </a:r>
          </a:p>
          <a:p>
            <a:pPr algn="ctr">
              <a:defRPr/>
            </a:pPr>
            <a:r>
              <a:rPr lang="ru-RU" sz="4400" b="1" dirty="0">
                <a:ln w="1270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мы увидим сами! </a:t>
            </a:r>
          </a:p>
          <a:p>
            <a:pPr algn="ctr">
              <a:defRPr/>
            </a:pPr>
            <a:endParaRPr lang="ru-RU" sz="4400" b="1" dirty="0">
              <a:ln w="18415" cmpd="sng">
                <a:solidFill>
                  <a:schemeClr val="bg1"/>
                </a:solidFill>
                <a:prstDash val="solid"/>
              </a:ln>
              <a:solidFill>
                <a:srgbClr val="FF33CC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>
              <a:defRPr/>
            </a:pPr>
            <a:endParaRPr lang="ru-RU" sz="5400" dirty="0">
              <a:ln w="18415" cmpd="sng">
                <a:solidFill>
                  <a:schemeClr val="bg1"/>
                </a:solidFill>
                <a:prstDash val="solid"/>
              </a:ln>
              <a:solidFill>
                <a:srgbClr val="FF33CC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8437" name="Picture 2" descr="C:\Users\Танюшка\Desktop\Набор картинок\post-302282-1310621618.png"/>
          <p:cNvPicPr>
            <a:picLocks noChangeAspect="1" noChangeArrowheads="1"/>
          </p:cNvPicPr>
          <p:nvPr/>
        </p:nvPicPr>
        <p:blipFill>
          <a:blip r:embed="rId4" cstate="email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188"/>
            <a:ext cx="1643063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6" descr="C:\Users\Танюшка\Desktop\Набор картинок\post-207850-1310572019.jpg"/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0" y="4786313"/>
            <a:ext cx="9144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Вертолёт с пропеллером в воздухе завис!  Детям развозил подарки.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Вверх и вниз вверх и вниз.</a:t>
            </a:r>
          </a:p>
        </p:txBody>
      </p:sp>
      <p:pic>
        <p:nvPicPr>
          <p:cNvPr id="20495" name="Picture 15" descr="C:\Users\Танюшка\Desktop\Набор картинок\post-302282-13106216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-428625"/>
            <a:ext cx="3786188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C:\Users\Танюшка\Desktop\Набор картинок\7ccfbd7094d7.jpg"/>
          <p:cNvPicPr>
            <a:picLocks noChangeAspect="1" noChangeArrowheads="1"/>
          </p:cNvPicPr>
          <p:nvPr/>
        </p:nvPicPr>
        <p:blipFill>
          <a:blip r:embed="rId2">
            <a:lum bright="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7" descr="C:\Users\Танюшка\Desktop\Набор картинок\post-155566-13105503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2786063"/>
            <a:ext cx="145256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Прямоугольник 10"/>
          <p:cNvSpPr>
            <a:spLocks noChangeArrowheads="1"/>
          </p:cNvSpPr>
          <p:nvPr/>
        </p:nvSpPr>
        <p:spPr bwMode="auto">
          <a:xfrm>
            <a:off x="500063" y="357188"/>
            <a:ext cx="79295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>
                <a:solidFill>
                  <a:srgbClr val="FF33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 рыбкой золотой играли,</a:t>
            </a:r>
          </a:p>
          <a:p>
            <a:pPr algn="ctr">
              <a:defRPr/>
            </a:pPr>
            <a:r>
              <a:rPr lang="ru-RU" sz="4800" b="1" dirty="0">
                <a:solidFill>
                  <a:srgbClr val="FF33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от неё не отставали!</a:t>
            </a: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Танюшка\Desktop\Набор картинок\40094bcaf7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13" descr="C:\Users\Танюшка\Desktop\Набор картинок\68152321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588" y="1928813"/>
            <a:ext cx="2284412" cy="367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286000"/>
            <a:ext cx="6842125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Фея из далёкой сказки</a:t>
            </a:r>
          </a:p>
          <a:p>
            <a:pPr algn="ctr">
              <a:defRPr/>
            </a:pPr>
            <a:r>
              <a:rPr lang="ru-RU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Приглашает поиграть.</a:t>
            </a:r>
          </a:p>
          <a:p>
            <a:pPr algn="ctr">
              <a:defRPr/>
            </a:pPr>
            <a:r>
              <a:rPr lang="ru-RU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Вместе с нею полетать.</a:t>
            </a: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221</Words>
  <Application>Microsoft Office PowerPoint</Application>
  <PresentationFormat>Экран (4:3)</PresentationFormat>
  <Paragraphs>55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Танюшка</dc:creator>
  <cp:lastModifiedBy>User</cp:lastModifiedBy>
  <cp:revision>95</cp:revision>
  <dcterms:created xsi:type="dcterms:W3CDTF">2013-09-07T19:08:00Z</dcterms:created>
  <dcterms:modified xsi:type="dcterms:W3CDTF">2020-11-04T10:48:04Z</dcterms:modified>
</cp:coreProperties>
</file>