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74" r:id="rId19"/>
    <p:sldId id="275"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576" autoAdjust="0"/>
  </p:normalViewPr>
  <p:slideViewPr>
    <p:cSldViewPr>
      <p:cViewPr varScale="1">
        <p:scale>
          <a:sx n="75" d="100"/>
          <a:sy n="75" d="100"/>
        </p:scale>
        <p:origin x="123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Верхний колонтитул 1"/>
          <p:cNvSpPr txBox="1">
            <a:spLocks noGrp="1"/>
          </p:cNvSpPr>
          <p:nvPr>
            <p:ph type="hdr" sz="quarter"/>
          </p:nvPr>
        </p:nvSpPr>
        <p:spPr>
          <a:xfrm>
            <a:off x="0" y="0"/>
            <a:ext cx="2971800" cy="457200"/>
          </a:xfrm>
          <a:prstGeom prst="rect">
            <a:avLst/>
          </a:prstGeom>
          <a:noFill/>
          <a:ln>
            <a:noFill/>
          </a:ln>
        </p:spPr>
        <p:txBody>
          <a:bodyPr vert="horz" wrap="square" lIns="91440" tIns="45720" rIns="91440" bIns="45720" anchor="t" anchorCtr="0" compatLnSpc="1"/>
          <a:lstStyle>
            <a:lvl1pPr marL="0" marR="0" lvl="0" indent="0" algn="l" defTabSz="914400" rtl="0" fontAlgn="auto" hangingPunct="1">
              <a:lnSpc>
                <a:spcPct val="100000"/>
              </a:lnSpc>
              <a:spcBef>
                <a:spcPts val="0"/>
              </a:spcBef>
              <a:spcAft>
                <a:spcPts val="0"/>
              </a:spcAft>
              <a:buNone/>
              <a:tabLst/>
              <a:defRPr lang="ru-RU" sz="1200" b="0" i="0" u="none" strike="noStrike" kern="1200" cap="none" spc="0" baseline="0">
                <a:solidFill>
                  <a:srgbClr val="000000"/>
                </a:solidFill>
                <a:uFillTx/>
                <a:latin typeface="Calibri"/>
              </a:defRPr>
            </a:lvl1pPr>
          </a:lstStyle>
          <a:p>
            <a:pPr lvl="0"/>
            <a:endParaRPr lang="ru-RU"/>
          </a:p>
        </p:txBody>
      </p:sp>
      <p:sp>
        <p:nvSpPr>
          <p:cNvPr id="3" name="Дата 2"/>
          <p:cNvSpPr txBox="1">
            <a:spLocks noGrp="1"/>
          </p:cNvSpPr>
          <p:nvPr>
            <p:ph type="dt" idx="1"/>
          </p:nvPr>
        </p:nvSpPr>
        <p:spPr>
          <a:xfrm>
            <a:off x="3884608" y="0"/>
            <a:ext cx="2971800" cy="457200"/>
          </a:xfrm>
          <a:prstGeom prst="rect">
            <a:avLst/>
          </a:prstGeom>
          <a:noFill/>
          <a:ln>
            <a:noFill/>
          </a:ln>
        </p:spPr>
        <p:txBody>
          <a:bodyPr vert="horz" wrap="square" lIns="91440" tIns="45720" rIns="91440" bIns="45720" anchor="t" anchorCtr="0" compatLnSpc="1"/>
          <a:lstStyle>
            <a:lvl1pPr marL="0" marR="0" lvl="0" indent="0" algn="r" defTabSz="914400" rtl="0" fontAlgn="auto" hangingPunct="1">
              <a:lnSpc>
                <a:spcPct val="100000"/>
              </a:lnSpc>
              <a:spcBef>
                <a:spcPts val="0"/>
              </a:spcBef>
              <a:spcAft>
                <a:spcPts val="0"/>
              </a:spcAft>
              <a:buNone/>
              <a:tabLst/>
              <a:defRPr lang="ru-RU" sz="1200" b="0" i="0" u="none" strike="noStrike" kern="1200" cap="none" spc="0" baseline="0">
                <a:solidFill>
                  <a:srgbClr val="000000"/>
                </a:solidFill>
                <a:uFillTx/>
                <a:latin typeface="Calibri"/>
              </a:defRPr>
            </a:lvl1pPr>
          </a:lstStyle>
          <a:p>
            <a:pPr lvl="0"/>
            <a:fld id="{B2B0DD7E-0B31-4CE2-8489-04C86D2A6B6E}" type="datetime1">
              <a:rPr lang="ru-RU"/>
              <a:pPr lvl="0"/>
              <a:t>22.05.2022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1">
            <a:solidFill>
              <a:srgbClr val="000000"/>
            </a:solidFill>
            <a:prstDash val="solid"/>
          </a:ln>
        </p:spPr>
      </p:sp>
      <p:sp>
        <p:nvSpPr>
          <p:cNvPr id="5" name="Заметки 4"/>
          <p:cNvSpPr txBox="1">
            <a:spLocks noGrp="1"/>
          </p:cNvSpPr>
          <p:nvPr>
            <p:ph type="body" sz="quarter" idx="3"/>
          </p:nvPr>
        </p:nvSpPr>
        <p:spPr>
          <a:xfrm>
            <a:off x="685800" y="4343400"/>
            <a:ext cx="5486400" cy="4114800"/>
          </a:xfrm>
          <a:prstGeom prst="rect">
            <a:avLst/>
          </a:prstGeom>
          <a:noFill/>
          <a:ln>
            <a:noFill/>
          </a:ln>
        </p:spPr>
        <p:txBody>
          <a:bodyPr vert="horz" wrap="square" lIns="91440" tIns="45720" rIns="91440" bIns="45720" anchor="t" anchorCtr="0" compatLnSpc="1"/>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txBox="1">
            <a:spLocks noGrp="1"/>
          </p:cNvSpPr>
          <p:nvPr>
            <p:ph type="ftr" sz="quarter" idx="4"/>
          </p:nvPr>
        </p:nvSpPr>
        <p:spPr>
          <a:xfrm>
            <a:off x="0" y="8685208"/>
            <a:ext cx="2971800" cy="457200"/>
          </a:xfrm>
          <a:prstGeom prst="rect">
            <a:avLst/>
          </a:prstGeom>
          <a:noFill/>
          <a:ln>
            <a:noFill/>
          </a:ln>
        </p:spPr>
        <p:txBody>
          <a:bodyPr vert="horz" wrap="square" lIns="91440" tIns="45720" rIns="91440" bIns="45720" anchor="b" anchorCtr="0" compatLnSpc="1"/>
          <a:lstStyle>
            <a:lvl1pPr marL="0" marR="0" lvl="0" indent="0" algn="l" defTabSz="914400" rtl="0" fontAlgn="auto" hangingPunct="1">
              <a:lnSpc>
                <a:spcPct val="100000"/>
              </a:lnSpc>
              <a:spcBef>
                <a:spcPts val="0"/>
              </a:spcBef>
              <a:spcAft>
                <a:spcPts val="0"/>
              </a:spcAft>
              <a:buNone/>
              <a:tabLst/>
              <a:defRPr lang="ru-RU" sz="1200" b="0" i="0" u="none" strike="noStrike" kern="1200" cap="none" spc="0" baseline="0">
                <a:solidFill>
                  <a:srgbClr val="000000"/>
                </a:solidFill>
                <a:uFillTx/>
                <a:latin typeface="Calibri"/>
              </a:defRPr>
            </a:lvl1pPr>
          </a:lstStyle>
          <a:p>
            <a:pPr lvl="0"/>
            <a:endParaRPr lang="ru-RU"/>
          </a:p>
        </p:txBody>
      </p:sp>
      <p:sp>
        <p:nvSpPr>
          <p:cNvPr id="7" name="Номер слайда 6"/>
          <p:cNvSpPr txBox="1">
            <a:spLocks noGrp="1"/>
          </p:cNvSpPr>
          <p:nvPr>
            <p:ph type="sldNum" sz="quarter" idx="5"/>
          </p:nvPr>
        </p:nvSpPr>
        <p:spPr>
          <a:xfrm>
            <a:off x="3884608" y="8685208"/>
            <a:ext cx="2971800" cy="457200"/>
          </a:xfrm>
          <a:prstGeom prst="rect">
            <a:avLst/>
          </a:prstGeom>
          <a:noFill/>
          <a:ln>
            <a:noFill/>
          </a:ln>
        </p:spPr>
        <p:txBody>
          <a:bodyPr vert="horz" wrap="square" lIns="91440" tIns="45720" rIns="91440" bIns="45720" anchor="b" anchorCtr="0" compatLnSpc="1"/>
          <a:lstStyle>
            <a:lvl1pPr marL="0" marR="0" lvl="0" indent="0" algn="r" defTabSz="914400" rtl="0" fontAlgn="auto" hangingPunct="1">
              <a:lnSpc>
                <a:spcPct val="100000"/>
              </a:lnSpc>
              <a:spcBef>
                <a:spcPts val="0"/>
              </a:spcBef>
              <a:spcAft>
                <a:spcPts val="0"/>
              </a:spcAft>
              <a:buNone/>
              <a:tabLst/>
              <a:defRPr lang="ru-RU" sz="1200" b="0" i="0" u="none" strike="noStrike" kern="1200" cap="none" spc="0" baseline="0">
                <a:solidFill>
                  <a:srgbClr val="000000"/>
                </a:solidFill>
                <a:uFillTx/>
                <a:latin typeface="Calibri"/>
              </a:defRPr>
            </a:lvl1pPr>
          </a:lstStyle>
          <a:p>
            <a:pPr lvl="0"/>
            <a:fld id="{742490D4-87FB-4635-9C8A-AD47183FBAB0}" type="slidenum">
              <a:rPr/>
              <a:pPr lvl="0"/>
              <a:t>‹#›</a:t>
            </a:fld>
            <a:endParaRPr lang="ru-RU"/>
          </a:p>
        </p:txBody>
      </p:sp>
    </p:spTree>
    <p:extLst>
      <p:ext uri="{BB962C8B-B14F-4D97-AF65-F5344CB8AC3E}">
        <p14:creationId xmlns:p14="http://schemas.microsoft.com/office/powerpoint/2010/main" val="966900527"/>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ru-RU"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ru-RU"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ru-RU"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ru-RU"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ru-RU"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txBox="1">
            <a:spLocks noGrp="1"/>
          </p:cNvSpPr>
          <p:nvPr>
            <p:ph type="body" sz="quarter" idx="1"/>
          </p:nvPr>
        </p:nvSpPr>
        <p:spPr/>
        <p:txBody>
          <a:bodyPr/>
          <a:lstStyle/>
          <a:p>
            <a:endParaRPr lang="ru-RU"/>
          </a:p>
        </p:txBody>
      </p:sp>
      <p:sp>
        <p:nvSpPr>
          <p:cNvPr id="4" name="Номер слайда 3"/>
          <p:cNvSpPr txBox="1"/>
          <p:nvPr/>
        </p:nvSpPr>
        <p:spPr>
          <a:xfrm>
            <a:off x="3884608" y="8685208"/>
            <a:ext cx="2971800" cy="457200"/>
          </a:xfrm>
          <a:prstGeom prst="rect">
            <a:avLst/>
          </a:prstGeom>
          <a:noFill/>
          <a:ln>
            <a:noFill/>
          </a:ln>
        </p:spPr>
        <p:txBody>
          <a:bodyPr vert="horz" wrap="square" lIns="91440" tIns="45720" rIns="91440" bIns="45720" anchor="b"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1C3C8E6-8D25-4DFE-BB30-566C16B47EA5}"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a:t>
            </a:fld>
            <a:endParaRPr lang="ru-RU"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14901287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txBox="1">
            <a:spLocks noGrp="1"/>
          </p:cNvSpPr>
          <p:nvPr>
            <p:ph type="body" sz="quarter" idx="1"/>
          </p:nvPr>
        </p:nvSpPr>
        <p:spPr/>
        <p:txBody>
          <a:bodyPr/>
          <a:lstStyle/>
          <a:p>
            <a:endParaRPr lang="ru-RU"/>
          </a:p>
        </p:txBody>
      </p:sp>
      <p:sp>
        <p:nvSpPr>
          <p:cNvPr id="4" name="Номер слайда 3"/>
          <p:cNvSpPr txBox="1"/>
          <p:nvPr/>
        </p:nvSpPr>
        <p:spPr>
          <a:xfrm>
            <a:off x="3884608" y="8685208"/>
            <a:ext cx="2971800" cy="457200"/>
          </a:xfrm>
          <a:prstGeom prst="rect">
            <a:avLst/>
          </a:prstGeom>
          <a:noFill/>
          <a:ln>
            <a:noFill/>
          </a:ln>
        </p:spPr>
        <p:txBody>
          <a:bodyPr vert="horz" wrap="square" lIns="91440" tIns="45720" rIns="91440" bIns="45720" anchor="b"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AF29268-5012-409D-A6E1-0ACF9E3D5096}"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a:t>
            </a:fld>
            <a:endParaRPr lang="ru-RU"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3050416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Скругленный прямоугольник 14"/>
          <p:cNvSpPr/>
          <p:nvPr/>
        </p:nvSpPr>
        <p:spPr>
          <a:xfrm>
            <a:off x="304796" y="329184"/>
            <a:ext cx="8532056" cy="6196815"/>
          </a:xfrm>
          <a:custGeom>
            <a:avLst>
              <a:gd name="f0" fmla="val 449"/>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a:gsLst>
              <a:gs pos="0">
                <a:srgbClr val="FFFFFF"/>
              </a:gs>
              <a:gs pos="100000">
                <a:srgbClr val="FFFFFF"/>
              </a:gs>
            </a:gsLst>
            <a:lin ang="5400000"/>
          </a:gradFill>
          <a:ln w="2002">
            <a:solidFill>
              <a:srgbClr val="A4A3A3"/>
            </a:solidFill>
            <a:prstDash val="solid"/>
          </a:ln>
          <a:effectLst>
            <a:outerShdw dist="50804" dir="5400000" algn="tl">
              <a:srgbClr val="000000">
                <a:alpha val="25000"/>
              </a:srgbClr>
            </a:outerShdw>
          </a:effectLst>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Verdana"/>
            </a:endParaRPr>
          </a:p>
        </p:txBody>
      </p:sp>
      <p:sp>
        <p:nvSpPr>
          <p:cNvPr id="3" name="Скругленный прямоугольник 9"/>
          <p:cNvSpPr/>
          <p:nvPr/>
        </p:nvSpPr>
        <p:spPr>
          <a:xfrm>
            <a:off x="418594" y="434166"/>
            <a:ext cx="8306811" cy="3108960"/>
          </a:xfrm>
          <a:custGeom>
            <a:avLst>
              <a:gd name="f0" fmla="val 989"/>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a:gsLst>
              <a:gs pos="0">
                <a:srgbClr val="FFFFFF"/>
              </a:gs>
              <a:gs pos="100000">
                <a:srgbClr val="E1E1E1"/>
              </a:gs>
            </a:gsLst>
            <a:path path="circle">
              <a:fillToRect l="50000" t="175000" r="50000" b="-75000"/>
            </a:path>
          </a:gradFill>
          <a:ln>
            <a:no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Verdana"/>
            </a:endParaRPr>
          </a:p>
        </p:txBody>
      </p:sp>
      <p:sp>
        <p:nvSpPr>
          <p:cNvPr id="4" name="Заголовок 4"/>
          <p:cNvSpPr txBox="1">
            <a:spLocks noGrp="1"/>
          </p:cNvSpPr>
          <p:nvPr>
            <p:ph type="ctrTitle"/>
          </p:nvPr>
        </p:nvSpPr>
        <p:spPr>
          <a:xfrm>
            <a:off x="722376" y="1820204"/>
            <a:ext cx="7772400" cy="1828800"/>
          </a:xfrm>
        </p:spPr>
        <p:txBody>
          <a:bodyPr lIns="45720" rIns="45720"/>
          <a:lstStyle>
            <a:lvl1pPr algn="r">
              <a:defRPr sz="4500"/>
            </a:lvl1pPr>
          </a:lstStyle>
          <a:p>
            <a:pPr lvl="0"/>
            <a:r>
              <a:rPr lang="ru-RU"/>
              <a:t>Образец заголовка</a:t>
            </a:r>
            <a:endParaRPr lang="en-US"/>
          </a:p>
        </p:txBody>
      </p:sp>
      <p:sp>
        <p:nvSpPr>
          <p:cNvPr id="5" name="Подзаголовок 19"/>
          <p:cNvSpPr txBox="1">
            <a:spLocks noGrp="1"/>
          </p:cNvSpPr>
          <p:nvPr>
            <p:ph type="subTitle" idx="1"/>
          </p:nvPr>
        </p:nvSpPr>
        <p:spPr>
          <a:xfrm>
            <a:off x="722376" y="3685032"/>
            <a:ext cx="7772400" cy="914400"/>
          </a:xfrm>
        </p:spPr>
        <p:txBody>
          <a:bodyPr tIns="0"/>
          <a:lstStyle>
            <a:lvl1pPr marL="36576" indent="0" algn="r">
              <a:spcBef>
                <a:spcPts val="0"/>
              </a:spcBef>
              <a:buNone/>
              <a:defRPr sz="2000">
                <a:solidFill>
                  <a:srgbClr val="79766F"/>
                </a:solidFill>
              </a:defRPr>
            </a:lvl1pPr>
          </a:lstStyle>
          <a:p>
            <a:pPr lvl="0"/>
            <a:r>
              <a:rPr lang="ru-RU"/>
              <a:t>Образец подзаголовка</a:t>
            </a:r>
            <a:endParaRPr lang="en-US"/>
          </a:p>
        </p:txBody>
      </p:sp>
      <p:sp>
        <p:nvSpPr>
          <p:cNvPr id="6" name="Дата 18"/>
          <p:cNvSpPr txBox="1">
            <a:spLocks noGrp="1"/>
          </p:cNvSpPr>
          <p:nvPr>
            <p:ph type="dt" sz="half" idx="7"/>
          </p:nvPr>
        </p:nvSpPr>
        <p:spPr/>
        <p:txBody>
          <a:bodyPr/>
          <a:lstStyle>
            <a:lvl1pPr>
              <a:defRPr/>
            </a:lvl1pPr>
          </a:lstStyle>
          <a:p>
            <a:pPr lvl="0"/>
            <a:fld id="{C0D0F4AB-FF9A-40E4-85A7-DACE14E889FD}" type="datetime1">
              <a:rPr lang="ru-RU"/>
              <a:pPr lvl="0"/>
              <a:t>22.05.2022</a:t>
            </a:fld>
            <a:endParaRPr lang="ru-RU"/>
          </a:p>
        </p:txBody>
      </p:sp>
      <p:sp>
        <p:nvSpPr>
          <p:cNvPr id="7" name="Нижний колонтитул 7"/>
          <p:cNvSpPr txBox="1">
            <a:spLocks noGrp="1"/>
          </p:cNvSpPr>
          <p:nvPr>
            <p:ph type="ftr" sz="quarter" idx="9"/>
          </p:nvPr>
        </p:nvSpPr>
        <p:spPr/>
        <p:txBody>
          <a:bodyPr/>
          <a:lstStyle>
            <a:lvl1pPr>
              <a:defRPr/>
            </a:lvl1pPr>
          </a:lstStyle>
          <a:p>
            <a:pPr lvl="0"/>
            <a:endParaRPr lang="ru-RU"/>
          </a:p>
        </p:txBody>
      </p:sp>
      <p:sp>
        <p:nvSpPr>
          <p:cNvPr id="8" name="Номер слайда 10"/>
          <p:cNvSpPr txBox="1">
            <a:spLocks noGrp="1"/>
          </p:cNvSpPr>
          <p:nvPr>
            <p:ph type="sldNum" sz="quarter" idx="8"/>
          </p:nvPr>
        </p:nvSpPr>
        <p:spPr/>
        <p:txBody>
          <a:bodyPr/>
          <a:lstStyle>
            <a:lvl1pPr>
              <a:defRPr/>
            </a:lvl1pPr>
          </a:lstStyle>
          <a:p>
            <a:pPr lvl="0"/>
            <a:fld id="{020AD969-BD5B-49E0-B5E6-120DA43757CA}" type="slidenum">
              <a:rPr/>
              <a:pPr lvl="0"/>
              <a:t>‹#›</a:t>
            </a:fld>
            <a:endParaRPr lang="ru-RU"/>
          </a:p>
        </p:txBody>
      </p:sp>
    </p:spTree>
  </p:cSld>
  <p:clrMapOvr>
    <a:masterClrMapping/>
  </p:clrMapOvr>
  <p:transition spd="med" advTm="4000">
    <p:wipe dir="r"/>
  </p:transition>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502920" y="4983480"/>
            <a:ext cx="8183880" cy="1051560"/>
          </a:xfrm>
        </p:spPr>
        <p:txBody>
          <a:bodyPr/>
          <a:lstStyle>
            <a:lvl1pPr>
              <a:defRPr/>
            </a:lvl1pPr>
          </a:lstStyle>
          <a:p>
            <a:pPr lvl="0"/>
            <a:r>
              <a:rPr lang="ru-RU"/>
              <a:t>Образец заголовка</a:t>
            </a:r>
            <a:endParaRPr lang="en-US"/>
          </a:p>
        </p:txBody>
      </p:sp>
      <p:sp>
        <p:nvSpPr>
          <p:cNvPr id="3" name="Вертикальный текст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txBox="1">
            <a:spLocks noGrp="1"/>
          </p:cNvSpPr>
          <p:nvPr>
            <p:ph type="dt" sz="half" idx="7"/>
          </p:nvPr>
        </p:nvSpPr>
        <p:spPr/>
        <p:txBody>
          <a:bodyPr/>
          <a:lstStyle>
            <a:lvl1pPr>
              <a:defRPr/>
            </a:lvl1pPr>
          </a:lstStyle>
          <a:p>
            <a:pPr lvl="0"/>
            <a:fld id="{0F604327-ED75-468D-901B-4D5BEAA09233}" type="datetime1">
              <a:rPr lang="ru-RU"/>
              <a:pPr lvl="0"/>
              <a:t>22.05.2022</a:t>
            </a:fld>
            <a:endParaRPr lang="ru-RU"/>
          </a:p>
        </p:txBody>
      </p:sp>
      <p:sp>
        <p:nvSpPr>
          <p:cNvPr id="5" name="Нижний колонтитул 4"/>
          <p:cNvSpPr txBox="1">
            <a:spLocks noGrp="1"/>
          </p:cNvSpPr>
          <p:nvPr>
            <p:ph type="ftr" sz="quarter" idx="9"/>
          </p:nvPr>
        </p:nvSpPr>
        <p:spPr/>
        <p:txBody>
          <a:bodyPr/>
          <a:lstStyle>
            <a:lvl1pPr>
              <a:defRPr/>
            </a:lvl1pPr>
          </a:lstStyle>
          <a:p>
            <a:pPr lvl="0"/>
            <a:endParaRPr lang="ru-RU"/>
          </a:p>
        </p:txBody>
      </p:sp>
      <p:sp>
        <p:nvSpPr>
          <p:cNvPr id="6" name="Номер слайда 5"/>
          <p:cNvSpPr txBox="1">
            <a:spLocks noGrp="1"/>
          </p:cNvSpPr>
          <p:nvPr>
            <p:ph type="sldNum" sz="quarter" idx="8"/>
          </p:nvPr>
        </p:nvSpPr>
        <p:spPr/>
        <p:txBody>
          <a:bodyPr/>
          <a:lstStyle>
            <a:lvl1pPr>
              <a:defRPr/>
            </a:lvl1pPr>
          </a:lstStyle>
          <a:p>
            <a:pPr lvl="0"/>
            <a:fld id="{8A0C2237-BC5E-43AD-9FED-EADB8938FCA1}" type="slidenum">
              <a:rPr/>
              <a:pPr lvl="0"/>
              <a:t>‹#›</a:t>
            </a:fld>
            <a:endParaRPr lang="ru-RU"/>
          </a:p>
        </p:txBody>
      </p:sp>
    </p:spTree>
  </p:cSld>
  <p:clrMapOvr>
    <a:masterClrMapping/>
  </p:clrMapOvr>
  <p:transition spd="med" advTm="4000">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txBox="1">
            <a:spLocks noGrp="1"/>
          </p:cNvSpPr>
          <p:nvPr>
            <p:ph type="title" orient="vert"/>
          </p:nvPr>
        </p:nvSpPr>
        <p:spPr>
          <a:xfrm>
            <a:off x="6629400" y="533406"/>
            <a:ext cx="1981203" cy="5257800"/>
          </a:xfrm>
        </p:spPr>
        <p:txBody>
          <a:bodyPr vert="eaVert"/>
          <a:lstStyle>
            <a:lvl1pPr>
              <a:defRPr/>
            </a:lvl1pPr>
          </a:lstStyle>
          <a:p>
            <a:pPr lvl="0"/>
            <a:r>
              <a:rPr lang="ru-RU"/>
              <a:t>Образец заголовка</a:t>
            </a:r>
            <a:endParaRPr lang="en-US"/>
          </a:p>
        </p:txBody>
      </p:sp>
      <p:sp>
        <p:nvSpPr>
          <p:cNvPr id="3" name="Вертикальный текст 2"/>
          <p:cNvSpPr txBox="1">
            <a:spLocks noGrp="1"/>
          </p:cNvSpPr>
          <p:nvPr>
            <p:ph type="body" orient="vert" idx="1"/>
          </p:nvPr>
        </p:nvSpPr>
        <p:spPr>
          <a:xfrm>
            <a:off x="533396" y="533406"/>
            <a:ext cx="5943600" cy="5257800"/>
          </a:xfrm>
        </p:spPr>
        <p:txBody>
          <a:bodyPr vert="eaVert"/>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txBox="1">
            <a:spLocks noGrp="1"/>
          </p:cNvSpPr>
          <p:nvPr>
            <p:ph type="dt" sz="half" idx="7"/>
          </p:nvPr>
        </p:nvSpPr>
        <p:spPr/>
        <p:txBody>
          <a:bodyPr/>
          <a:lstStyle>
            <a:lvl1pPr>
              <a:defRPr/>
            </a:lvl1pPr>
          </a:lstStyle>
          <a:p>
            <a:pPr lvl="0"/>
            <a:fld id="{F5D2E4E1-0E25-47A2-8CE7-66AA7D27C767}" type="datetime1">
              <a:rPr lang="ru-RU"/>
              <a:pPr lvl="0"/>
              <a:t>22.05.2022</a:t>
            </a:fld>
            <a:endParaRPr lang="ru-RU"/>
          </a:p>
        </p:txBody>
      </p:sp>
      <p:sp>
        <p:nvSpPr>
          <p:cNvPr id="5" name="Нижний колонтитул 4"/>
          <p:cNvSpPr txBox="1">
            <a:spLocks noGrp="1"/>
          </p:cNvSpPr>
          <p:nvPr>
            <p:ph type="ftr" sz="quarter" idx="9"/>
          </p:nvPr>
        </p:nvSpPr>
        <p:spPr/>
        <p:txBody>
          <a:bodyPr/>
          <a:lstStyle>
            <a:lvl1pPr>
              <a:defRPr/>
            </a:lvl1pPr>
          </a:lstStyle>
          <a:p>
            <a:pPr lvl="0"/>
            <a:endParaRPr lang="ru-RU"/>
          </a:p>
        </p:txBody>
      </p:sp>
      <p:sp>
        <p:nvSpPr>
          <p:cNvPr id="6" name="Номер слайда 5"/>
          <p:cNvSpPr txBox="1">
            <a:spLocks noGrp="1"/>
          </p:cNvSpPr>
          <p:nvPr>
            <p:ph type="sldNum" sz="quarter" idx="8"/>
          </p:nvPr>
        </p:nvSpPr>
        <p:spPr/>
        <p:txBody>
          <a:bodyPr/>
          <a:lstStyle>
            <a:lvl1pPr>
              <a:defRPr/>
            </a:lvl1pPr>
          </a:lstStyle>
          <a:p>
            <a:pPr lvl="0"/>
            <a:fld id="{EECAF2F2-6511-4D2B-9F9D-FBB7567A1716}" type="slidenum">
              <a:rPr/>
              <a:pPr lvl="0"/>
              <a:t>‹#›</a:t>
            </a:fld>
            <a:endParaRPr lang="ru-RU"/>
          </a:p>
        </p:txBody>
      </p:sp>
    </p:spTree>
  </p:cSld>
  <p:clrMapOvr>
    <a:masterClrMapping/>
  </p:clrMapOvr>
  <p:transition spd="med" advTm="4000">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502920" y="4983480"/>
            <a:ext cx="8183880" cy="1051560"/>
          </a:xfrm>
        </p:spPr>
        <p:txBody>
          <a:bodyPr/>
          <a:lstStyle>
            <a:lvl1pPr>
              <a:defRPr/>
            </a:lvl1pPr>
          </a:lstStyle>
          <a:p>
            <a:pPr lvl="0"/>
            <a:r>
              <a:rPr lang="ru-RU"/>
              <a:t>Образец заголовка</a:t>
            </a:r>
            <a:endParaRPr lang="en-US"/>
          </a:p>
        </p:txBody>
      </p:sp>
      <p:sp>
        <p:nvSpPr>
          <p:cNvPr id="3" name="Содержимое 2"/>
          <p:cNvSpPr txBox="1">
            <a:spLocks noGrp="1"/>
          </p:cNvSpPr>
          <p:nvPr>
            <p:ph idx="1"/>
          </p:nvPr>
        </p:nvSpPr>
        <p:spPr/>
        <p:txBody>
          <a:bodyPr/>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txBox="1">
            <a:spLocks noGrp="1"/>
          </p:cNvSpPr>
          <p:nvPr>
            <p:ph type="dt" sz="half" idx="7"/>
          </p:nvPr>
        </p:nvSpPr>
        <p:spPr/>
        <p:txBody>
          <a:bodyPr/>
          <a:lstStyle>
            <a:lvl1pPr>
              <a:defRPr/>
            </a:lvl1pPr>
          </a:lstStyle>
          <a:p>
            <a:pPr lvl="0"/>
            <a:fld id="{03727430-DD6E-4706-9D6F-7165011AC0C6}" type="datetime1">
              <a:rPr lang="ru-RU"/>
              <a:pPr lvl="0"/>
              <a:t>22.05.2022</a:t>
            </a:fld>
            <a:endParaRPr lang="ru-RU"/>
          </a:p>
        </p:txBody>
      </p:sp>
      <p:sp>
        <p:nvSpPr>
          <p:cNvPr id="5" name="Нижний колонтитул 4"/>
          <p:cNvSpPr txBox="1">
            <a:spLocks noGrp="1"/>
          </p:cNvSpPr>
          <p:nvPr>
            <p:ph type="ftr" sz="quarter" idx="9"/>
          </p:nvPr>
        </p:nvSpPr>
        <p:spPr/>
        <p:txBody>
          <a:bodyPr/>
          <a:lstStyle>
            <a:lvl1pPr>
              <a:defRPr/>
            </a:lvl1pPr>
          </a:lstStyle>
          <a:p>
            <a:pPr lvl="0"/>
            <a:endParaRPr lang="ru-RU"/>
          </a:p>
        </p:txBody>
      </p:sp>
      <p:sp>
        <p:nvSpPr>
          <p:cNvPr id="6" name="Номер слайда 5"/>
          <p:cNvSpPr txBox="1">
            <a:spLocks noGrp="1"/>
          </p:cNvSpPr>
          <p:nvPr>
            <p:ph type="sldNum" sz="quarter" idx="8"/>
          </p:nvPr>
        </p:nvSpPr>
        <p:spPr/>
        <p:txBody>
          <a:bodyPr/>
          <a:lstStyle>
            <a:lvl1pPr>
              <a:defRPr/>
            </a:lvl1pPr>
          </a:lstStyle>
          <a:p>
            <a:pPr lvl="0"/>
            <a:fld id="{6E9B6608-BB7F-4D0B-9D6D-A6B4C82B8297}" type="slidenum">
              <a:rPr/>
              <a:pPr lvl="0"/>
              <a:t>‹#›</a:t>
            </a:fld>
            <a:endParaRPr lang="ru-RU"/>
          </a:p>
        </p:txBody>
      </p:sp>
    </p:spTree>
  </p:cSld>
  <p:clrMapOvr>
    <a:masterClrMapping/>
  </p:clrMapOvr>
  <p:transition spd="med" advTm="4000">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Скругленный прямоугольник 13"/>
          <p:cNvSpPr/>
          <p:nvPr/>
        </p:nvSpPr>
        <p:spPr>
          <a:xfrm>
            <a:off x="304796" y="329184"/>
            <a:ext cx="8532056" cy="6196815"/>
          </a:xfrm>
          <a:custGeom>
            <a:avLst>
              <a:gd name="f0" fmla="val 449"/>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a:gsLst>
              <a:gs pos="0">
                <a:srgbClr val="FFFFFF"/>
              </a:gs>
              <a:gs pos="100000">
                <a:srgbClr val="FFFFFF"/>
              </a:gs>
            </a:gsLst>
            <a:lin ang="5400000"/>
          </a:gradFill>
          <a:ln w="2002">
            <a:solidFill>
              <a:srgbClr val="A4A3A3"/>
            </a:solidFill>
            <a:prstDash val="solid"/>
          </a:ln>
          <a:effectLst>
            <a:outerShdw dist="50804" dir="5400000" algn="tl">
              <a:srgbClr val="000000">
                <a:alpha val="25000"/>
              </a:srgbClr>
            </a:outerShdw>
          </a:effectLst>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Verdana"/>
            </a:endParaRPr>
          </a:p>
        </p:txBody>
      </p:sp>
      <p:sp>
        <p:nvSpPr>
          <p:cNvPr id="3" name="Скругленный прямоугольник 10"/>
          <p:cNvSpPr/>
          <p:nvPr/>
        </p:nvSpPr>
        <p:spPr>
          <a:xfrm>
            <a:off x="418594" y="434166"/>
            <a:ext cx="8306811" cy="4341333"/>
          </a:xfrm>
          <a:custGeom>
            <a:avLst>
              <a:gd name="f0" fmla="val 459"/>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a:gsLst>
              <a:gs pos="0">
                <a:srgbClr val="FFFFFF"/>
              </a:gs>
              <a:gs pos="100000">
                <a:srgbClr val="E1E1E1"/>
              </a:gs>
            </a:gsLst>
            <a:path path="circle">
              <a:fillToRect l="50000" t="175000" r="50000" b="-75000"/>
            </a:path>
          </a:gradFill>
          <a:ln>
            <a:no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Verdana"/>
            </a:endParaRPr>
          </a:p>
        </p:txBody>
      </p:sp>
      <p:sp>
        <p:nvSpPr>
          <p:cNvPr id="4" name="Заголовок 1"/>
          <p:cNvSpPr txBox="1">
            <a:spLocks noGrp="1"/>
          </p:cNvSpPr>
          <p:nvPr>
            <p:ph type="title"/>
          </p:nvPr>
        </p:nvSpPr>
        <p:spPr>
          <a:xfrm>
            <a:off x="468346" y="4928616"/>
            <a:ext cx="8183880" cy="676656"/>
          </a:xfrm>
        </p:spPr>
        <p:txBody>
          <a:bodyPr bIns="0"/>
          <a:lstStyle>
            <a:lvl1pPr>
              <a:defRPr b="0">
                <a:solidFill>
                  <a:srgbClr val="79766F"/>
                </a:solidFill>
              </a:defRPr>
            </a:lvl1pPr>
          </a:lstStyle>
          <a:p>
            <a:pPr lvl="0"/>
            <a:r>
              <a:rPr lang="ru-RU"/>
              <a:t>Образец заголовка</a:t>
            </a:r>
            <a:endParaRPr lang="en-US"/>
          </a:p>
        </p:txBody>
      </p:sp>
      <p:sp>
        <p:nvSpPr>
          <p:cNvPr id="5" name="Текст 2"/>
          <p:cNvSpPr txBox="1">
            <a:spLocks noGrp="1"/>
          </p:cNvSpPr>
          <p:nvPr>
            <p:ph type="body" idx="1"/>
          </p:nvPr>
        </p:nvSpPr>
        <p:spPr>
          <a:xfrm>
            <a:off x="468346" y="5624483"/>
            <a:ext cx="8183880" cy="420624"/>
          </a:xfrm>
        </p:spPr>
        <p:txBody>
          <a:bodyPr lIns="118872" tIns="0"/>
          <a:lstStyle>
            <a:lvl1pPr marL="0" marR="36576" indent="0">
              <a:spcBef>
                <a:spcPts val="0"/>
              </a:spcBef>
              <a:buNone/>
              <a:defRPr sz="1800">
                <a:solidFill>
                  <a:srgbClr val="B95C00"/>
                </a:solidFill>
              </a:defRPr>
            </a:lvl1pPr>
          </a:lstStyle>
          <a:p>
            <a:pPr lvl="0"/>
            <a:r>
              <a:rPr lang="ru-RU"/>
              <a:t>Образец текста</a:t>
            </a:r>
          </a:p>
        </p:txBody>
      </p:sp>
      <p:sp>
        <p:nvSpPr>
          <p:cNvPr id="6" name="Дата 3"/>
          <p:cNvSpPr txBox="1">
            <a:spLocks noGrp="1"/>
          </p:cNvSpPr>
          <p:nvPr>
            <p:ph type="dt" sz="half" idx="7"/>
          </p:nvPr>
        </p:nvSpPr>
        <p:spPr/>
        <p:txBody>
          <a:bodyPr/>
          <a:lstStyle>
            <a:lvl1pPr>
              <a:defRPr/>
            </a:lvl1pPr>
          </a:lstStyle>
          <a:p>
            <a:pPr lvl="0"/>
            <a:fld id="{4BC8AD6F-B09B-4BB5-87A3-ADF955A0E799}" type="datetime1">
              <a:rPr lang="ru-RU"/>
              <a:pPr lvl="0"/>
              <a:t>22.05.2022</a:t>
            </a:fld>
            <a:endParaRPr lang="ru-RU"/>
          </a:p>
        </p:txBody>
      </p:sp>
      <p:sp>
        <p:nvSpPr>
          <p:cNvPr id="7" name="Нижний колонтитул 4"/>
          <p:cNvSpPr txBox="1">
            <a:spLocks noGrp="1"/>
          </p:cNvSpPr>
          <p:nvPr>
            <p:ph type="ftr" sz="quarter" idx="9"/>
          </p:nvPr>
        </p:nvSpPr>
        <p:spPr/>
        <p:txBody>
          <a:bodyPr/>
          <a:lstStyle>
            <a:lvl1pPr>
              <a:defRPr/>
            </a:lvl1pPr>
          </a:lstStyle>
          <a:p>
            <a:pPr lvl="0"/>
            <a:endParaRPr lang="ru-RU"/>
          </a:p>
        </p:txBody>
      </p:sp>
      <p:sp>
        <p:nvSpPr>
          <p:cNvPr id="8" name="Номер слайда 5"/>
          <p:cNvSpPr txBox="1">
            <a:spLocks noGrp="1"/>
          </p:cNvSpPr>
          <p:nvPr>
            <p:ph type="sldNum" sz="quarter" idx="8"/>
          </p:nvPr>
        </p:nvSpPr>
        <p:spPr/>
        <p:txBody>
          <a:bodyPr/>
          <a:lstStyle>
            <a:lvl1pPr>
              <a:defRPr/>
            </a:lvl1pPr>
          </a:lstStyle>
          <a:p>
            <a:pPr lvl="0"/>
            <a:fld id="{47600C76-2E45-4D4A-99D2-3E77088D860B}" type="slidenum">
              <a:rPr/>
              <a:pPr lvl="0"/>
              <a:t>‹#›</a:t>
            </a:fld>
            <a:endParaRPr lang="ru-RU"/>
          </a:p>
        </p:txBody>
      </p:sp>
    </p:spTree>
  </p:cSld>
  <p:clrMapOvr>
    <a:masterClrMapping/>
  </p:clrMapOvr>
  <p:transition spd="med" advTm="4000">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txBox="1">
            <a:spLocks noGrp="1"/>
          </p:cNvSpPr>
          <p:nvPr>
            <p:ph type="title"/>
          </p:nvPr>
        </p:nvSpPr>
        <p:spPr/>
        <p:txBody>
          <a:bodyPr/>
          <a:lstStyle>
            <a:lvl1pPr>
              <a:defRPr/>
            </a:lvl1pPr>
          </a:lstStyle>
          <a:p>
            <a:pPr lvl="0"/>
            <a:r>
              <a:rPr lang="ru-RU"/>
              <a:t>Образец заголовка</a:t>
            </a:r>
            <a:endParaRPr lang="en-US"/>
          </a:p>
        </p:txBody>
      </p:sp>
      <p:sp>
        <p:nvSpPr>
          <p:cNvPr id="3" name="Содержимое 2"/>
          <p:cNvSpPr txBox="1">
            <a:spLocks noGrp="1"/>
          </p:cNvSpPr>
          <p:nvPr>
            <p:ph idx="1"/>
          </p:nvPr>
        </p:nvSpPr>
        <p:spPr>
          <a:xfrm>
            <a:off x="514350" y="530352"/>
            <a:ext cx="3931920" cy="4389120"/>
          </a:xfrm>
        </p:spPr>
        <p:txBody>
          <a:bodyPr/>
          <a:lstStyle>
            <a:lvl1pPr>
              <a:defRPr sz="2600"/>
            </a:lvl1pPr>
            <a:lvl2pPr>
              <a:defRPr sz="2200"/>
            </a:lvl2pPr>
            <a:lvl3pPr>
              <a:defRPr sz="2000"/>
            </a:lvl3pPr>
            <a:lvl4pPr>
              <a:defRPr sz="1800"/>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Содержимое 3"/>
          <p:cNvSpPr txBox="1">
            <a:spLocks noGrp="1"/>
          </p:cNvSpPr>
          <p:nvPr>
            <p:ph idx="2"/>
          </p:nvPr>
        </p:nvSpPr>
        <p:spPr>
          <a:xfrm>
            <a:off x="4755355" y="530352"/>
            <a:ext cx="3931920" cy="4389120"/>
          </a:xfrm>
        </p:spPr>
        <p:txBody>
          <a:bodyPr/>
          <a:lstStyle>
            <a:lvl1pPr>
              <a:defRPr sz="2600"/>
            </a:lvl1pPr>
            <a:lvl2pPr>
              <a:defRPr sz="2200"/>
            </a:lvl2pPr>
            <a:lvl3pPr>
              <a:defRPr sz="2000"/>
            </a:lvl3pPr>
            <a:lvl4pPr>
              <a:defRPr sz="1800"/>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4"/>
          <p:cNvSpPr txBox="1">
            <a:spLocks noGrp="1"/>
          </p:cNvSpPr>
          <p:nvPr>
            <p:ph type="dt" sz="half" idx="7"/>
          </p:nvPr>
        </p:nvSpPr>
        <p:spPr/>
        <p:txBody>
          <a:bodyPr/>
          <a:lstStyle>
            <a:lvl1pPr>
              <a:defRPr/>
            </a:lvl1pPr>
          </a:lstStyle>
          <a:p>
            <a:pPr lvl="0"/>
            <a:fld id="{79CDA8A8-DAAC-4272-8F51-335846BFA481}" type="datetime1">
              <a:rPr lang="ru-RU"/>
              <a:pPr lvl="0"/>
              <a:t>22.05.2022</a:t>
            </a:fld>
            <a:endParaRPr lang="ru-RU"/>
          </a:p>
        </p:txBody>
      </p:sp>
      <p:sp>
        <p:nvSpPr>
          <p:cNvPr id="6" name="Нижний колонтитул 5"/>
          <p:cNvSpPr txBox="1">
            <a:spLocks noGrp="1"/>
          </p:cNvSpPr>
          <p:nvPr>
            <p:ph type="ftr" sz="quarter" idx="9"/>
          </p:nvPr>
        </p:nvSpPr>
        <p:spPr/>
        <p:txBody>
          <a:bodyPr/>
          <a:lstStyle>
            <a:lvl1pPr>
              <a:defRPr/>
            </a:lvl1pPr>
          </a:lstStyle>
          <a:p>
            <a:pPr lvl="0"/>
            <a:endParaRPr lang="ru-RU"/>
          </a:p>
        </p:txBody>
      </p:sp>
      <p:sp>
        <p:nvSpPr>
          <p:cNvPr id="7" name="Номер слайда 6"/>
          <p:cNvSpPr txBox="1">
            <a:spLocks noGrp="1"/>
          </p:cNvSpPr>
          <p:nvPr>
            <p:ph type="sldNum" sz="quarter" idx="8"/>
          </p:nvPr>
        </p:nvSpPr>
        <p:spPr/>
        <p:txBody>
          <a:bodyPr/>
          <a:lstStyle>
            <a:lvl1pPr>
              <a:defRPr/>
            </a:lvl1pPr>
          </a:lstStyle>
          <a:p>
            <a:pPr lvl="0"/>
            <a:fld id="{99A3D395-EBE6-4131-BD4E-5BE3C41728FD}" type="slidenum">
              <a:rPr/>
              <a:pPr lvl="0"/>
              <a:t>‹#›</a:t>
            </a:fld>
            <a:endParaRPr lang="ru-RU"/>
          </a:p>
        </p:txBody>
      </p:sp>
    </p:spTree>
  </p:cSld>
  <p:clrMapOvr>
    <a:masterClrMapping/>
  </p:clrMapOvr>
  <p:transition spd="med" advTm="4000">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502920" y="4983480"/>
            <a:ext cx="8183880" cy="1051560"/>
          </a:xfrm>
        </p:spPr>
        <p:txBody>
          <a:bodyPr/>
          <a:lstStyle>
            <a:lvl1pPr>
              <a:defRPr/>
            </a:lvl1pPr>
          </a:lstStyle>
          <a:p>
            <a:pPr lvl="0"/>
            <a:r>
              <a:rPr lang="ru-RU"/>
              <a:t>Образец заголовка</a:t>
            </a:r>
            <a:endParaRPr lang="en-US"/>
          </a:p>
        </p:txBody>
      </p:sp>
      <p:sp>
        <p:nvSpPr>
          <p:cNvPr id="3" name="Текст 2"/>
          <p:cNvSpPr txBox="1">
            <a:spLocks noGrp="1"/>
          </p:cNvSpPr>
          <p:nvPr>
            <p:ph type="body" idx="1"/>
          </p:nvPr>
        </p:nvSpPr>
        <p:spPr>
          <a:xfrm>
            <a:off x="607225" y="579436"/>
            <a:ext cx="3931920" cy="792163"/>
          </a:xfrm>
        </p:spPr>
        <p:txBody>
          <a:bodyPr lIns="146304" anchor="ctr"/>
          <a:lstStyle>
            <a:lvl1pPr marL="0" indent="0">
              <a:buNone/>
              <a:defRPr sz="2400" b="1"/>
            </a:lvl1pPr>
          </a:lstStyle>
          <a:p>
            <a:pPr lvl="0"/>
            <a:r>
              <a:rPr lang="ru-RU"/>
              <a:t>Образец текста</a:t>
            </a:r>
          </a:p>
        </p:txBody>
      </p:sp>
      <p:sp>
        <p:nvSpPr>
          <p:cNvPr id="4" name="Текст 3"/>
          <p:cNvSpPr txBox="1">
            <a:spLocks noGrp="1"/>
          </p:cNvSpPr>
          <p:nvPr>
            <p:ph type="body" idx="3"/>
          </p:nvPr>
        </p:nvSpPr>
        <p:spPr>
          <a:xfrm>
            <a:off x="4652165" y="579436"/>
            <a:ext cx="3931920" cy="792163"/>
          </a:xfrm>
        </p:spPr>
        <p:txBody>
          <a:bodyPr lIns="137160" anchor="ctr"/>
          <a:lstStyle>
            <a:lvl1pPr marL="0" indent="0">
              <a:buNone/>
              <a:defRPr sz="2400" b="1"/>
            </a:lvl1pPr>
          </a:lstStyle>
          <a:p>
            <a:pPr lvl="0"/>
            <a:r>
              <a:rPr lang="ru-RU"/>
              <a:t>Образец текста</a:t>
            </a:r>
          </a:p>
        </p:txBody>
      </p:sp>
      <p:sp>
        <p:nvSpPr>
          <p:cNvPr id="5" name="Содержимое 4"/>
          <p:cNvSpPr txBox="1">
            <a:spLocks noGrp="1"/>
          </p:cNvSpPr>
          <p:nvPr>
            <p:ph idx="2"/>
          </p:nvPr>
        </p:nvSpPr>
        <p:spPr>
          <a:xfrm>
            <a:off x="607225" y="1447796"/>
            <a:ext cx="3931920" cy="3489963"/>
          </a:xfrm>
        </p:spPr>
        <p:txBody>
          <a:bodyPr/>
          <a:lstStyle>
            <a:lvl1pPr>
              <a:defRPr sz="2400"/>
            </a:lvl1pPr>
            <a:lvl2pPr>
              <a:defRPr sz="2000"/>
            </a:lvl2pPr>
            <a:lvl3pPr>
              <a:defRPr sz="1800"/>
            </a:lvl3pPr>
            <a:lvl4pPr>
              <a:defRPr sz="1600"/>
            </a:lvl4pPr>
            <a:lvl5pPr>
              <a:defRPr sz="16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Содержимое 5"/>
          <p:cNvSpPr txBox="1">
            <a:spLocks noGrp="1"/>
          </p:cNvSpPr>
          <p:nvPr>
            <p:ph idx="4"/>
          </p:nvPr>
        </p:nvSpPr>
        <p:spPr>
          <a:xfrm>
            <a:off x="4652165" y="1447796"/>
            <a:ext cx="3931920" cy="3489963"/>
          </a:xfrm>
        </p:spPr>
        <p:txBody>
          <a:bodyPr/>
          <a:lstStyle>
            <a:lvl1pPr>
              <a:defRPr sz="2400"/>
            </a:lvl1pPr>
            <a:lvl2pPr>
              <a:defRPr sz="2000"/>
            </a:lvl2pPr>
            <a:lvl3pPr>
              <a:defRPr sz="1800"/>
            </a:lvl3pPr>
            <a:lvl4pPr>
              <a:defRPr sz="1600"/>
            </a:lvl4pPr>
            <a:lvl5pPr>
              <a:defRPr sz="16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6"/>
          <p:cNvSpPr txBox="1">
            <a:spLocks noGrp="1"/>
          </p:cNvSpPr>
          <p:nvPr>
            <p:ph type="dt" sz="half" idx="7"/>
          </p:nvPr>
        </p:nvSpPr>
        <p:spPr/>
        <p:txBody>
          <a:bodyPr/>
          <a:lstStyle>
            <a:lvl1pPr>
              <a:defRPr/>
            </a:lvl1pPr>
          </a:lstStyle>
          <a:p>
            <a:pPr lvl="0"/>
            <a:fld id="{188C2A53-C364-44CF-9C9C-F974D57C3D1F}" type="datetime1">
              <a:rPr lang="ru-RU"/>
              <a:pPr lvl="0"/>
              <a:t>22.05.2022</a:t>
            </a:fld>
            <a:endParaRPr lang="ru-RU"/>
          </a:p>
        </p:txBody>
      </p:sp>
      <p:sp>
        <p:nvSpPr>
          <p:cNvPr id="8" name="Нижний колонтитул 7"/>
          <p:cNvSpPr txBox="1">
            <a:spLocks noGrp="1"/>
          </p:cNvSpPr>
          <p:nvPr>
            <p:ph type="ftr" sz="quarter" idx="9"/>
          </p:nvPr>
        </p:nvSpPr>
        <p:spPr/>
        <p:txBody>
          <a:bodyPr/>
          <a:lstStyle>
            <a:lvl1pPr>
              <a:defRPr/>
            </a:lvl1pPr>
          </a:lstStyle>
          <a:p>
            <a:pPr lvl="0"/>
            <a:endParaRPr lang="ru-RU"/>
          </a:p>
        </p:txBody>
      </p:sp>
      <p:sp>
        <p:nvSpPr>
          <p:cNvPr id="9" name="Номер слайда 8"/>
          <p:cNvSpPr txBox="1">
            <a:spLocks noGrp="1"/>
          </p:cNvSpPr>
          <p:nvPr>
            <p:ph type="sldNum" sz="quarter" idx="8"/>
          </p:nvPr>
        </p:nvSpPr>
        <p:spPr/>
        <p:txBody>
          <a:bodyPr/>
          <a:lstStyle>
            <a:lvl1pPr>
              <a:defRPr/>
            </a:lvl1pPr>
          </a:lstStyle>
          <a:p>
            <a:pPr lvl="0"/>
            <a:fld id="{DB03FC1B-BB9F-43E4-8DF4-102988DA4D3E}" type="slidenum">
              <a:rPr/>
              <a:pPr lvl="0"/>
              <a:t>‹#›</a:t>
            </a:fld>
            <a:endParaRPr lang="ru-RU"/>
          </a:p>
        </p:txBody>
      </p:sp>
    </p:spTree>
  </p:cSld>
  <p:clrMapOvr>
    <a:masterClrMapping/>
  </p:clrMapOvr>
  <p:transition spd="med" advTm="4000">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txBox="1">
            <a:spLocks noGrp="1"/>
          </p:cNvSpPr>
          <p:nvPr>
            <p:ph type="title"/>
          </p:nvPr>
        </p:nvSpPr>
        <p:spPr/>
        <p:txBody>
          <a:bodyPr/>
          <a:lstStyle>
            <a:lvl1pPr>
              <a:defRPr/>
            </a:lvl1pPr>
          </a:lstStyle>
          <a:p>
            <a:pPr lvl="0"/>
            <a:r>
              <a:rPr lang="ru-RU"/>
              <a:t>Образец заголовка</a:t>
            </a:r>
            <a:endParaRPr lang="en-US"/>
          </a:p>
        </p:txBody>
      </p:sp>
      <p:sp>
        <p:nvSpPr>
          <p:cNvPr id="3" name="Дата 2"/>
          <p:cNvSpPr txBox="1">
            <a:spLocks noGrp="1"/>
          </p:cNvSpPr>
          <p:nvPr>
            <p:ph type="dt" sz="half" idx="7"/>
          </p:nvPr>
        </p:nvSpPr>
        <p:spPr/>
        <p:txBody>
          <a:bodyPr/>
          <a:lstStyle>
            <a:lvl1pPr>
              <a:defRPr/>
            </a:lvl1pPr>
          </a:lstStyle>
          <a:p>
            <a:pPr lvl="0"/>
            <a:fld id="{8ECC99B2-959C-4CA6-9428-8332903D950E}" type="datetime1">
              <a:rPr lang="ru-RU"/>
              <a:pPr lvl="0"/>
              <a:t>22.05.2022</a:t>
            </a:fld>
            <a:endParaRPr lang="ru-RU"/>
          </a:p>
        </p:txBody>
      </p:sp>
      <p:sp>
        <p:nvSpPr>
          <p:cNvPr id="4" name="Нижний колонтитул 3"/>
          <p:cNvSpPr txBox="1">
            <a:spLocks noGrp="1"/>
          </p:cNvSpPr>
          <p:nvPr>
            <p:ph type="ftr" sz="quarter" idx="9"/>
          </p:nvPr>
        </p:nvSpPr>
        <p:spPr/>
        <p:txBody>
          <a:bodyPr/>
          <a:lstStyle>
            <a:lvl1pPr>
              <a:defRPr/>
            </a:lvl1pPr>
          </a:lstStyle>
          <a:p>
            <a:pPr lvl="0"/>
            <a:endParaRPr lang="ru-RU"/>
          </a:p>
        </p:txBody>
      </p:sp>
      <p:sp>
        <p:nvSpPr>
          <p:cNvPr id="5" name="Номер слайда 4"/>
          <p:cNvSpPr txBox="1">
            <a:spLocks noGrp="1"/>
          </p:cNvSpPr>
          <p:nvPr>
            <p:ph type="sldNum" sz="quarter" idx="8"/>
          </p:nvPr>
        </p:nvSpPr>
        <p:spPr/>
        <p:txBody>
          <a:bodyPr/>
          <a:lstStyle>
            <a:lvl1pPr>
              <a:defRPr/>
            </a:lvl1pPr>
          </a:lstStyle>
          <a:p>
            <a:pPr lvl="0"/>
            <a:fld id="{F91C48FB-DD3F-488D-A8F9-E0D0EAF9DC87}" type="slidenum">
              <a:rPr/>
              <a:pPr lvl="0"/>
              <a:t>‹#›</a:t>
            </a:fld>
            <a:endParaRPr lang="ru-RU"/>
          </a:p>
        </p:txBody>
      </p:sp>
    </p:spTree>
  </p:cSld>
  <p:clrMapOvr>
    <a:masterClrMapping/>
  </p:clrMapOvr>
  <p:transition spd="med" advTm="4000">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Скругленный прямоугольник 6"/>
          <p:cNvSpPr/>
          <p:nvPr/>
        </p:nvSpPr>
        <p:spPr>
          <a:xfrm>
            <a:off x="304796" y="329184"/>
            <a:ext cx="8532056" cy="6196815"/>
          </a:xfrm>
          <a:custGeom>
            <a:avLst>
              <a:gd name="f0" fmla="val 449"/>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a:gsLst>
              <a:gs pos="0">
                <a:srgbClr val="FFFFFF"/>
              </a:gs>
              <a:gs pos="100000">
                <a:srgbClr val="FFFFFF"/>
              </a:gs>
            </a:gsLst>
            <a:lin ang="5400000"/>
          </a:gradFill>
          <a:ln w="2002">
            <a:solidFill>
              <a:srgbClr val="A4A3A3"/>
            </a:solidFill>
            <a:prstDash val="solid"/>
          </a:ln>
          <a:effectLst>
            <a:outerShdw dist="50804" dir="5400000" algn="tl">
              <a:srgbClr val="000000">
                <a:alpha val="25000"/>
              </a:srgbClr>
            </a:outerShdw>
          </a:effectLst>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Verdana"/>
            </a:endParaRPr>
          </a:p>
        </p:txBody>
      </p:sp>
      <p:sp>
        <p:nvSpPr>
          <p:cNvPr id="3" name="Дата 1"/>
          <p:cNvSpPr txBox="1">
            <a:spLocks noGrp="1"/>
          </p:cNvSpPr>
          <p:nvPr>
            <p:ph type="dt" sz="half" idx="7"/>
          </p:nvPr>
        </p:nvSpPr>
        <p:spPr/>
        <p:txBody>
          <a:bodyPr/>
          <a:lstStyle>
            <a:lvl1pPr>
              <a:defRPr/>
            </a:lvl1pPr>
          </a:lstStyle>
          <a:p>
            <a:pPr lvl="0"/>
            <a:fld id="{6AC0F2C1-C061-414B-AC52-3EC535BDE555}" type="datetime1">
              <a:rPr lang="ru-RU"/>
              <a:pPr lvl="0"/>
              <a:t>22.05.2022</a:t>
            </a:fld>
            <a:endParaRPr lang="ru-RU"/>
          </a:p>
        </p:txBody>
      </p:sp>
      <p:sp>
        <p:nvSpPr>
          <p:cNvPr id="4" name="Нижний колонтитул 2"/>
          <p:cNvSpPr txBox="1">
            <a:spLocks noGrp="1"/>
          </p:cNvSpPr>
          <p:nvPr>
            <p:ph type="ftr" sz="quarter" idx="9"/>
          </p:nvPr>
        </p:nvSpPr>
        <p:spPr/>
        <p:txBody>
          <a:bodyPr/>
          <a:lstStyle>
            <a:lvl1pPr>
              <a:defRPr/>
            </a:lvl1pPr>
          </a:lstStyle>
          <a:p>
            <a:pPr lvl="0"/>
            <a:endParaRPr lang="ru-RU"/>
          </a:p>
        </p:txBody>
      </p:sp>
      <p:sp>
        <p:nvSpPr>
          <p:cNvPr id="5" name="Номер слайда 3"/>
          <p:cNvSpPr txBox="1">
            <a:spLocks noGrp="1"/>
          </p:cNvSpPr>
          <p:nvPr>
            <p:ph type="sldNum" sz="quarter" idx="8"/>
          </p:nvPr>
        </p:nvSpPr>
        <p:spPr/>
        <p:txBody>
          <a:bodyPr/>
          <a:lstStyle>
            <a:lvl1pPr>
              <a:defRPr/>
            </a:lvl1pPr>
          </a:lstStyle>
          <a:p>
            <a:pPr lvl="0"/>
            <a:fld id="{A50782AF-A620-4BB8-B2AF-50E28F432EC0}" type="slidenum">
              <a:rPr/>
              <a:pPr lvl="0"/>
              <a:t>‹#›</a:t>
            </a:fld>
            <a:endParaRPr lang="ru-RU"/>
          </a:p>
        </p:txBody>
      </p:sp>
    </p:spTree>
  </p:cSld>
  <p:clrMapOvr>
    <a:masterClrMapping/>
  </p:clrMapOvr>
  <p:transition spd="med" advTm="4000">
    <p:wipe dir="r"/>
  </p:transition>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5538785" y="533396"/>
            <a:ext cx="2971800" cy="914400"/>
          </a:xfrm>
        </p:spPr>
        <p:txBody>
          <a:bodyPr/>
          <a:lstStyle>
            <a:lvl1pPr>
              <a:defRPr sz="2200">
                <a:solidFill>
                  <a:srgbClr val="F07F09"/>
                </a:solidFill>
              </a:defRPr>
            </a:lvl1pPr>
          </a:lstStyle>
          <a:p>
            <a:pPr lvl="0"/>
            <a:r>
              <a:rPr lang="ru-RU"/>
              <a:t>Образец заголовка</a:t>
            </a:r>
            <a:endParaRPr lang="en-US"/>
          </a:p>
        </p:txBody>
      </p:sp>
      <p:sp>
        <p:nvSpPr>
          <p:cNvPr id="3" name="Текст 2"/>
          <p:cNvSpPr txBox="1">
            <a:spLocks noGrp="1"/>
          </p:cNvSpPr>
          <p:nvPr>
            <p:ph type="body" idx="2"/>
          </p:nvPr>
        </p:nvSpPr>
        <p:spPr>
          <a:xfrm>
            <a:off x="5538849" y="1447806"/>
            <a:ext cx="2971800" cy="4206111"/>
          </a:xfrm>
        </p:spPr>
        <p:txBody>
          <a:bodyPr lIns="91440"/>
          <a:lstStyle>
            <a:lvl1pPr marL="18288" marR="18288" indent="0">
              <a:spcBef>
                <a:spcPts val="0"/>
              </a:spcBef>
              <a:buNone/>
              <a:defRPr sz="1400"/>
            </a:lvl1pPr>
            <a:lvl2pPr>
              <a:buNone/>
              <a:defRPr sz="1200"/>
            </a:lvl2pPr>
            <a:lvl3pPr>
              <a:buNone/>
              <a:defRPr sz="1000"/>
            </a:lvl3pPr>
            <a:lvl4pPr>
              <a:buNone/>
              <a:defRPr sz="900"/>
            </a:lvl4pPr>
            <a:lvl5pPr>
              <a:buNone/>
              <a:defRPr sz="9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Содержимое 3"/>
          <p:cNvSpPr txBox="1">
            <a:spLocks noGrp="1"/>
          </p:cNvSpPr>
          <p:nvPr>
            <p:ph idx="1"/>
          </p:nvPr>
        </p:nvSpPr>
        <p:spPr>
          <a:xfrm>
            <a:off x="761375" y="930145"/>
            <a:ext cx="4626159" cy="4724403"/>
          </a:xfrm>
        </p:spPr>
        <p:txBody>
          <a:bodyPr/>
          <a:lstStyle>
            <a:lvl1pPr>
              <a:defRPr/>
            </a:lvl1pPr>
            <a:lvl2pPr>
              <a:defRPr sz="2600"/>
            </a:lvl2pPr>
            <a:lvl3pPr>
              <a:defRPr sz="2400"/>
            </a:lvl3pPr>
            <a:lvl4pPr>
              <a:defRPr sz="2000"/>
            </a:lvl4pPr>
            <a:lvl5pPr>
              <a:defRPr sz="2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4"/>
          <p:cNvSpPr txBox="1">
            <a:spLocks noGrp="1"/>
          </p:cNvSpPr>
          <p:nvPr>
            <p:ph type="dt" sz="half" idx="7"/>
          </p:nvPr>
        </p:nvSpPr>
        <p:spPr/>
        <p:txBody>
          <a:bodyPr/>
          <a:lstStyle>
            <a:lvl1pPr>
              <a:defRPr/>
            </a:lvl1pPr>
          </a:lstStyle>
          <a:p>
            <a:pPr lvl="0"/>
            <a:fld id="{2A1BDF2E-4051-4A39-858C-708D0A490B1B}" type="datetime1">
              <a:rPr lang="ru-RU"/>
              <a:pPr lvl="0"/>
              <a:t>22.05.2022</a:t>
            </a:fld>
            <a:endParaRPr lang="ru-RU"/>
          </a:p>
        </p:txBody>
      </p:sp>
      <p:sp>
        <p:nvSpPr>
          <p:cNvPr id="6" name="Нижний колонтитул 5"/>
          <p:cNvSpPr txBox="1">
            <a:spLocks noGrp="1"/>
          </p:cNvSpPr>
          <p:nvPr>
            <p:ph type="ftr" sz="quarter" idx="9"/>
          </p:nvPr>
        </p:nvSpPr>
        <p:spPr/>
        <p:txBody>
          <a:bodyPr/>
          <a:lstStyle>
            <a:lvl1pPr>
              <a:defRPr/>
            </a:lvl1pPr>
          </a:lstStyle>
          <a:p>
            <a:pPr lvl="0"/>
            <a:endParaRPr lang="ru-RU"/>
          </a:p>
        </p:txBody>
      </p:sp>
      <p:sp>
        <p:nvSpPr>
          <p:cNvPr id="7" name="Номер слайда 6"/>
          <p:cNvSpPr txBox="1">
            <a:spLocks noGrp="1"/>
          </p:cNvSpPr>
          <p:nvPr>
            <p:ph type="sldNum" sz="quarter" idx="8"/>
          </p:nvPr>
        </p:nvSpPr>
        <p:spPr/>
        <p:txBody>
          <a:bodyPr/>
          <a:lstStyle>
            <a:lvl1pPr>
              <a:defRPr/>
            </a:lvl1pPr>
          </a:lstStyle>
          <a:p>
            <a:pPr lvl="0"/>
            <a:fld id="{C9C3FF33-AB45-4814-BD57-60D3FF3CAC7D}" type="slidenum">
              <a:rPr/>
              <a:pPr lvl="0"/>
              <a:t>‹#›</a:t>
            </a:fld>
            <a:endParaRPr lang="ru-RU"/>
          </a:p>
        </p:txBody>
      </p:sp>
    </p:spTree>
  </p:cSld>
  <p:clrMapOvr>
    <a:masterClrMapping/>
  </p:clrMapOvr>
  <p:transition spd="med" advTm="4000">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Скругленный прямоугольник 14"/>
          <p:cNvSpPr/>
          <p:nvPr/>
        </p:nvSpPr>
        <p:spPr>
          <a:xfrm>
            <a:off x="304796" y="329184"/>
            <a:ext cx="8532056" cy="6196815"/>
          </a:xfrm>
          <a:custGeom>
            <a:avLst>
              <a:gd name="f0" fmla="val 449"/>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a:gsLst>
              <a:gs pos="0">
                <a:srgbClr val="FFFFFF"/>
              </a:gs>
              <a:gs pos="100000">
                <a:srgbClr val="FFFFFF"/>
              </a:gs>
            </a:gsLst>
            <a:lin ang="5400000"/>
          </a:gradFill>
          <a:ln w="2002">
            <a:solidFill>
              <a:srgbClr val="A4A3A3"/>
            </a:solidFill>
            <a:prstDash val="solid"/>
          </a:ln>
          <a:effectLst>
            <a:outerShdw dist="50804" dir="5400000" algn="tl">
              <a:srgbClr val="000000">
                <a:alpha val="25000"/>
              </a:srgbClr>
            </a:outerShdw>
          </a:effectLst>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Verdana"/>
            </a:endParaRPr>
          </a:p>
        </p:txBody>
      </p:sp>
      <p:sp>
        <p:nvSpPr>
          <p:cNvPr id="3" name="Прямоугольник с одним скругленным углом 10"/>
          <p:cNvSpPr/>
          <p:nvPr/>
        </p:nvSpPr>
        <p:spPr>
          <a:xfrm>
            <a:off x="6400800" y="434166"/>
            <a:ext cx="2324605" cy="4343400"/>
          </a:xfrm>
          <a:custGeom>
            <a:avLst>
              <a:gd name="f7" fmla="val 2748"/>
            </a:avLst>
            <a:gdLst>
              <a:gd name="f1" fmla="val 5400000"/>
              <a:gd name="f2" fmla="val 16200000"/>
              <a:gd name="f3" fmla="val w"/>
              <a:gd name="f4" fmla="val h"/>
              <a:gd name="f5" fmla="val ss"/>
              <a:gd name="f6" fmla="val 0"/>
              <a:gd name="f7" fmla="val 2748"/>
              <a:gd name="f8" fmla="abs f3"/>
              <a:gd name="f9" fmla="abs f4"/>
              <a:gd name="f10" fmla="abs f5"/>
              <a:gd name="f11" fmla="val f6"/>
              <a:gd name="f12" fmla="val f7"/>
              <a:gd name="f13" fmla="?: f8 f3 1"/>
              <a:gd name="f14" fmla="?: f9 f4 1"/>
              <a:gd name="f15" fmla="?: f10 f5 1"/>
              <a:gd name="f16" fmla="*/ f13 1 21600"/>
              <a:gd name="f17" fmla="*/ f14 1 21600"/>
              <a:gd name="f18" fmla="*/ 21600 f13 1"/>
              <a:gd name="f19" fmla="*/ 21600 f14 1"/>
              <a:gd name="f20" fmla="min f17 f16"/>
              <a:gd name="f21" fmla="*/ f18 1 f15"/>
              <a:gd name="f22" fmla="*/ f19 1 f15"/>
              <a:gd name="f23" fmla="val f21"/>
              <a:gd name="f24" fmla="val f22"/>
              <a:gd name="f25" fmla="*/ f11 f20 1"/>
              <a:gd name="f26" fmla="+- f24 0 f11"/>
              <a:gd name="f27" fmla="+- f23 0 f11"/>
              <a:gd name="f28" fmla="*/ f24 f20 1"/>
              <a:gd name="f29" fmla="*/ f23 f20 1"/>
              <a:gd name="f30" fmla="min f27 f26"/>
              <a:gd name="f31" fmla="*/ f30 f12 1"/>
              <a:gd name="f32" fmla="*/ f31 1 100000"/>
              <a:gd name="f33" fmla="+- f23 0 f32"/>
              <a:gd name="f34" fmla="*/ f32 29289 1"/>
              <a:gd name="f35" fmla="*/ f32 f20 1"/>
              <a:gd name="f36" fmla="*/ f34 1 100000"/>
              <a:gd name="f37" fmla="*/ f33 f20 1"/>
              <a:gd name="f38" fmla="+- f23 0 f36"/>
              <a:gd name="f39" fmla="*/ f38 f20 1"/>
            </a:gdLst>
            <a:ahLst/>
            <a:cxnLst>
              <a:cxn ang="3cd4">
                <a:pos x="hc" y="t"/>
              </a:cxn>
              <a:cxn ang="0">
                <a:pos x="r" y="vc"/>
              </a:cxn>
              <a:cxn ang="cd4">
                <a:pos x="hc" y="b"/>
              </a:cxn>
              <a:cxn ang="cd2">
                <a:pos x="l" y="vc"/>
              </a:cxn>
            </a:cxnLst>
            <a:rect l="f25" t="f25" r="f39" b="f28"/>
            <a:pathLst>
              <a:path>
                <a:moveTo>
                  <a:pt x="f25" y="f25"/>
                </a:moveTo>
                <a:lnTo>
                  <a:pt x="f37" y="f25"/>
                </a:lnTo>
                <a:arcTo wR="f35" hR="f35" stAng="f2" swAng="f1"/>
                <a:lnTo>
                  <a:pt x="f29" y="f28"/>
                </a:lnTo>
                <a:lnTo>
                  <a:pt x="f25" y="f28"/>
                </a:lnTo>
                <a:close/>
              </a:path>
            </a:pathLst>
          </a:custGeom>
          <a:solidFill>
            <a:srgbClr val="1C1C1C"/>
          </a:solidFill>
          <a:ln>
            <a:no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Verdana"/>
            </a:endParaRPr>
          </a:p>
        </p:txBody>
      </p:sp>
      <p:sp>
        <p:nvSpPr>
          <p:cNvPr id="4" name="Заголовок 1"/>
          <p:cNvSpPr txBox="1">
            <a:spLocks noGrp="1"/>
          </p:cNvSpPr>
          <p:nvPr>
            <p:ph type="title"/>
          </p:nvPr>
        </p:nvSpPr>
        <p:spPr>
          <a:xfrm>
            <a:off x="457200" y="5012055"/>
            <a:ext cx="8229600" cy="1051560"/>
          </a:xfrm>
        </p:spPr>
        <p:txBody>
          <a:bodyPr anchor="t"/>
          <a:lstStyle>
            <a:lvl1pPr>
              <a:defRPr b="0">
                <a:solidFill>
                  <a:srgbClr val="79766F"/>
                </a:solidFill>
              </a:defRPr>
            </a:lvl1pPr>
          </a:lstStyle>
          <a:p>
            <a:pPr lvl="0"/>
            <a:r>
              <a:rPr lang="ru-RU"/>
              <a:t>Образец заголовка</a:t>
            </a:r>
            <a:endParaRPr lang="en-US"/>
          </a:p>
        </p:txBody>
      </p:sp>
      <p:sp>
        <p:nvSpPr>
          <p:cNvPr id="5" name="Текст 3"/>
          <p:cNvSpPr txBox="1">
            <a:spLocks noGrp="1"/>
          </p:cNvSpPr>
          <p:nvPr>
            <p:ph type="body" idx="2"/>
          </p:nvPr>
        </p:nvSpPr>
        <p:spPr>
          <a:xfrm>
            <a:off x="6462714" y="533396"/>
            <a:ext cx="2240279" cy="4211479"/>
          </a:xfrm>
        </p:spPr>
        <p:txBody>
          <a:bodyPr lIns="91440"/>
          <a:lstStyle>
            <a:lvl1pPr marL="45720" indent="0">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Дата 4"/>
          <p:cNvSpPr txBox="1">
            <a:spLocks noGrp="1"/>
          </p:cNvSpPr>
          <p:nvPr>
            <p:ph type="dt" sz="half" idx="7"/>
          </p:nvPr>
        </p:nvSpPr>
        <p:spPr/>
        <p:txBody>
          <a:bodyPr/>
          <a:lstStyle>
            <a:lvl1pPr>
              <a:defRPr/>
            </a:lvl1pPr>
          </a:lstStyle>
          <a:p>
            <a:pPr lvl="0"/>
            <a:fld id="{F2FB4A6B-4890-4E79-A97C-5AFDBF630CCE}" type="datetime1">
              <a:rPr lang="ru-RU"/>
              <a:pPr lvl="0"/>
              <a:t>22.05.2022</a:t>
            </a:fld>
            <a:endParaRPr lang="ru-RU"/>
          </a:p>
        </p:txBody>
      </p:sp>
      <p:sp>
        <p:nvSpPr>
          <p:cNvPr id="7" name="Нижний колонтитул 5"/>
          <p:cNvSpPr txBox="1">
            <a:spLocks noGrp="1"/>
          </p:cNvSpPr>
          <p:nvPr>
            <p:ph type="ftr" sz="quarter" idx="9"/>
          </p:nvPr>
        </p:nvSpPr>
        <p:spPr/>
        <p:txBody>
          <a:bodyPr/>
          <a:lstStyle>
            <a:lvl1pPr>
              <a:defRPr/>
            </a:lvl1pPr>
          </a:lstStyle>
          <a:p>
            <a:pPr lvl="0"/>
            <a:endParaRPr lang="ru-RU"/>
          </a:p>
        </p:txBody>
      </p:sp>
      <p:sp>
        <p:nvSpPr>
          <p:cNvPr id="8" name="Номер слайда 6"/>
          <p:cNvSpPr txBox="1">
            <a:spLocks noGrp="1"/>
          </p:cNvSpPr>
          <p:nvPr>
            <p:ph type="sldNum" sz="quarter" idx="8"/>
          </p:nvPr>
        </p:nvSpPr>
        <p:spPr/>
        <p:txBody>
          <a:bodyPr/>
          <a:lstStyle>
            <a:lvl1pPr>
              <a:defRPr/>
            </a:lvl1pPr>
          </a:lstStyle>
          <a:p>
            <a:pPr lvl="0"/>
            <a:fld id="{CAA78299-BDF1-43D5-B498-E9CBC1B074E2}" type="slidenum">
              <a:rPr/>
              <a:pPr lvl="0"/>
              <a:t>‹#›</a:t>
            </a:fld>
            <a:endParaRPr lang="ru-RU"/>
          </a:p>
        </p:txBody>
      </p:sp>
      <p:sp>
        <p:nvSpPr>
          <p:cNvPr id="9" name="Рисунок 2"/>
          <p:cNvSpPr txBox="1">
            <a:spLocks noGrp="1"/>
          </p:cNvSpPr>
          <p:nvPr>
            <p:ph type="pic" idx="1"/>
          </p:nvPr>
        </p:nvSpPr>
        <p:spPr>
          <a:xfrm>
            <a:off x="421483" y="435766"/>
            <a:ext cx="5925312" cy="4343400"/>
          </a:xfrm>
          <a:solidFill>
            <a:srgbClr val="4E4C47"/>
          </a:solidFill>
        </p:spPr>
        <p:txBody>
          <a:bodyPr/>
          <a:lstStyle>
            <a:lvl1pPr marL="0" indent="0">
              <a:buNone/>
              <a:defRPr sz="3200"/>
            </a:lvl1pPr>
          </a:lstStyle>
          <a:p>
            <a:pPr lvl="0"/>
            <a:r>
              <a:rPr lang="ru-RU"/>
              <a:t>Вставка рисунка</a:t>
            </a:r>
            <a:endParaRPr lang="en-US"/>
          </a:p>
        </p:txBody>
      </p:sp>
    </p:spTree>
  </p:cSld>
  <p:clrMapOvr>
    <a:masterClrMapping/>
  </p:clrMapOvr>
  <p:transition spd="med" advTm="4000">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3DED1"/>
        </a:solidFill>
        <a:effectLst/>
      </p:bgPr>
    </p:bg>
    <p:spTree>
      <p:nvGrpSpPr>
        <p:cNvPr id="1" name=""/>
        <p:cNvGrpSpPr/>
        <p:nvPr/>
      </p:nvGrpSpPr>
      <p:grpSpPr>
        <a:xfrm>
          <a:off x="0" y="0"/>
          <a:ext cx="0" cy="0"/>
          <a:chOff x="0" y="0"/>
          <a:chExt cx="0" cy="0"/>
        </a:xfrm>
      </p:grpSpPr>
      <p:sp>
        <p:nvSpPr>
          <p:cNvPr id="2" name="Скругленный прямоугольник 6"/>
          <p:cNvSpPr/>
          <p:nvPr/>
        </p:nvSpPr>
        <p:spPr>
          <a:xfrm>
            <a:off x="304796" y="329184"/>
            <a:ext cx="8532056" cy="6196815"/>
          </a:xfrm>
          <a:custGeom>
            <a:avLst>
              <a:gd name="f0" fmla="val 449"/>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a:gsLst>
              <a:gs pos="0">
                <a:srgbClr val="FFFFFF"/>
              </a:gs>
              <a:gs pos="100000">
                <a:srgbClr val="FFFFFF"/>
              </a:gs>
            </a:gsLst>
            <a:lin ang="5400000"/>
          </a:gradFill>
          <a:ln w="2002">
            <a:solidFill>
              <a:srgbClr val="A4A3A3"/>
            </a:solidFill>
            <a:prstDash val="solid"/>
          </a:ln>
          <a:effectLst>
            <a:outerShdw dist="50804" dir="5400000" algn="tl">
              <a:srgbClr val="000000">
                <a:alpha val="25000"/>
              </a:srgbClr>
            </a:outerShdw>
          </a:effectLst>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Verdana"/>
            </a:endParaRPr>
          </a:p>
        </p:txBody>
      </p:sp>
      <p:sp>
        <p:nvSpPr>
          <p:cNvPr id="3" name="Скругленный прямоугольник 8"/>
          <p:cNvSpPr/>
          <p:nvPr/>
        </p:nvSpPr>
        <p:spPr>
          <a:xfrm>
            <a:off x="418594" y="434166"/>
            <a:ext cx="8306811" cy="5486400"/>
          </a:xfrm>
          <a:custGeom>
            <a:avLst>
              <a:gd name="f0" fmla="val 459"/>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a:gsLst>
              <a:gs pos="0">
                <a:srgbClr val="FFFFFF"/>
              </a:gs>
              <a:gs pos="100000">
                <a:srgbClr val="E1E1E1"/>
              </a:gs>
            </a:gsLst>
            <a:path path="circle">
              <a:fillToRect l="50000" t="175000" r="50000" b="-75000"/>
            </a:path>
          </a:gradFill>
          <a:ln>
            <a:no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Verdana"/>
            </a:endParaRPr>
          </a:p>
        </p:txBody>
      </p:sp>
      <p:sp>
        <p:nvSpPr>
          <p:cNvPr id="4" name="Заголовок 12"/>
          <p:cNvSpPr txBox="1">
            <a:spLocks noGrp="1"/>
          </p:cNvSpPr>
          <p:nvPr>
            <p:ph type="title"/>
          </p:nvPr>
        </p:nvSpPr>
        <p:spPr>
          <a:xfrm>
            <a:off x="502920" y="4985592"/>
            <a:ext cx="8183880" cy="1051560"/>
          </a:xfrm>
          <a:prstGeom prst="rect">
            <a:avLst/>
          </a:prstGeom>
          <a:noFill/>
          <a:ln>
            <a:noFill/>
          </a:ln>
        </p:spPr>
        <p:txBody>
          <a:bodyPr vert="horz" wrap="square" lIns="91440" tIns="45720" rIns="91440" bIns="45720" anchor="b" anchorCtr="0" compatLnSpc="1"/>
          <a:lstStyle/>
          <a:p>
            <a:pPr lvl="0"/>
            <a:r>
              <a:rPr lang="ru-RU"/>
              <a:t>Образец заголовка</a:t>
            </a:r>
            <a:endParaRPr lang="en-US"/>
          </a:p>
        </p:txBody>
      </p:sp>
      <p:sp>
        <p:nvSpPr>
          <p:cNvPr id="5" name="Текст 3"/>
          <p:cNvSpPr txBox="1">
            <a:spLocks noGrp="1"/>
          </p:cNvSpPr>
          <p:nvPr>
            <p:ph type="body" idx="1"/>
          </p:nvPr>
        </p:nvSpPr>
        <p:spPr>
          <a:xfrm>
            <a:off x="502920" y="530352"/>
            <a:ext cx="8183880" cy="4187952"/>
          </a:xfrm>
          <a:prstGeom prst="rect">
            <a:avLst/>
          </a:prstGeom>
          <a:noFill/>
          <a:ln>
            <a:noFill/>
          </a:ln>
        </p:spPr>
        <p:txBody>
          <a:bodyPr vert="horz" wrap="square" lIns="182880" tIns="91440" rIns="91440" bIns="45720" anchor="t" anchorCtr="0" compatLnSpc="1"/>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Дата 24"/>
          <p:cNvSpPr txBox="1">
            <a:spLocks noGrp="1"/>
          </p:cNvSpPr>
          <p:nvPr>
            <p:ph type="dt" sz="half" idx="2"/>
          </p:nvPr>
        </p:nvSpPr>
        <p:spPr>
          <a:xfrm>
            <a:off x="3776325" y="6111877"/>
            <a:ext cx="2286000" cy="365129"/>
          </a:xfrm>
          <a:prstGeom prst="rect">
            <a:avLst/>
          </a:prstGeom>
          <a:noFill/>
          <a:ln>
            <a:noFill/>
          </a:ln>
        </p:spPr>
        <p:txBody>
          <a:bodyPr vert="horz" wrap="square" lIns="91440" tIns="45720" rIns="91440" bIns="45720" anchor="b" anchorCtr="0" compatLnSpc="1"/>
          <a:lstStyle>
            <a:lvl1pPr marL="0" marR="0" lvl="0" indent="0" algn="r" defTabSz="914400" rtl="0" fontAlgn="auto" hangingPunct="1">
              <a:lnSpc>
                <a:spcPct val="100000"/>
              </a:lnSpc>
              <a:spcBef>
                <a:spcPts val="0"/>
              </a:spcBef>
              <a:spcAft>
                <a:spcPts val="0"/>
              </a:spcAft>
              <a:buNone/>
              <a:tabLst/>
              <a:defRPr lang="ru-RU" sz="1000" b="0" i="0" u="none" strike="noStrike" kern="1200" cap="none" spc="0" baseline="0">
                <a:solidFill>
                  <a:srgbClr val="A7A399"/>
                </a:solidFill>
                <a:uFillTx/>
                <a:latin typeface="Verdana"/>
              </a:defRPr>
            </a:lvl1pPr>
          </a:lstStyle>
          <a:p>
            <a:pPr lvl="0"/>
            <a:fld id="{0E9B1702-6B12-42A5-9112-E59571747C25}" type="datetime1">
              <a:rPr lang="ru-RU"/>
              <a:pPr lvl="0"/>
              <a:t>22.05.2022</a:t>
            </a:fld>
            <a:endParaRPr lang="ru-RU"/>
          </a:p>
        </p:txBody>
      </p:sp>
      <p:sp>
        <p:nvSpPr>
          <p:cNvPr id="7" name="Нижний колонтитул 17"/>
          <p:cNvSpPr txBox="1">
            <a:spLocks noGrp="1"/>
          </p:cNvSpPr>
          <p:nvPr>
            <p:ph type="ftr" sz="quarter" idx="3"/>
          </p:nvPr>
        </p:nvSpPr>
        <p:spPr>
          <a:xfrm>
            <a:off x="6062325" y="6111877"/>
            <a:ext cx="2286000" cy="365129"/>
          </a:xfrm>
          <a:prstGeom prst="rect">
            <a:avLst/>
          </a:prstGeom>
          <a:noFill/>
          <a:ln>
            <a:noFill/>
          </a:ln>
        </p:spPr>
        <p:txBody>
          <a:bodyPr vert="horz" wrap="square" lIns="91440" tIns="45720" rIns="91440" bIns="45720" anchor="b" anchorCtr="0" compatLnSpc="1"/>
          <a:lstStyle>
            <a:lvl1pPr marL="0" marR="0" lvl="0" indent="0" algn="l" defTabSz="914400" rtl="0" fontAlgn="auto" hangingPunct="1">
              <a:lnSpc>
                <a:spcPct val="100000"/>
              </a:lnSpc>
              <a:spcBef>
                <a:spcPts val="0"/>
              </a:spcBef>
              <a:spcAft>
                <a:spcPts val="0"/>
              </a:spcAft>
              <a:buNone/>
              <a:tabLst/>
              <a:defRPr lang="ru-RU" sz="1000" b="0" i="0" u="none" strike="noStrike" kern="1200" cap="none" spc="0" baseline="0">
                <a:solidFill>
                  <a:srgbClr val="A7A399"/>
                </a:solidFill>
                <a:uFillTx/>
                <a:latin typeface="Verdana"/>
              </a:defRPr>
            </a:lvl1pPr>
          </a:lstStyle>
          <a:p>
            <a:pPr lvl="0"/>
            <a:endParaRPr lang="ru-RU"/>
          </a:p>
        </p:txBody>
      </p:sp>
      <p:sp>
        <p:nvSpPr>
          <p:cNvPr id="8" name="Номер слайда 4"/>
          <p:cNvSpPr txBox="1">
            <a:spLocks noGrp="1"/>
          </p:cNvSpPr>
          <p:nvPr>
            <p:ph type="sldNum" sz="quarter" idx="4"/>
          </p:nvPr>
        </p:nvSpPr>
        <p:spPr>
          <a:xfrm>
            <a:off x="8348325" y="6111877"/>
            <a:ext cx="457200" cy="365129"/>
          </a:xfrm>
          <a:prstGeom prst="rect">
            <a:avLst/>
          </a:prstGeom>
          <a:noFill/>
          <a:ln>
            <a:noFill/>
          </a:ln>
        </p:spPr>
        <p:txBody>
          <a:bodyPr vert="horz" wrap="square" lIns="91440" tIns="45720" rIns="91440" bIns="45720" anchor="b" anchorCtr="0" compatLnSpc="1"/>
          <a:lstStyle>
            <a:lvl1pPr marL="0" marR="0" lvl="0" indent="0" algn="r" defTabSz="914400" rtl="0" fontAlgn="auto" hangingPunct="1">
              <a:lnSpc>
                <a:spcPct val="100000"/>
              </a:lnSpc>
              <a:spcBef>
                <a:spcPts val="0"/>
              </a:spcBef>
              <a:spcAft>
                <a:spcPts val="0"/>
              </a:spcAft>
              <a:buNone/>
              <a:tabLst/>
              <a:defRPr lang="ru-RU" sz="1000" b="0" i="0" u="none" strike="noStrike" kern="1200" cap="none" spc="0" baseline="0">
                <a:solidFill>
                  <a:srgbClr val="A7A399"/>
                </a:solidFill>
                <a:uFillTx/>
                <a:latin typeface="Verdana"/>
              </a:defRPr>
            </a:lvl1pPr>
          </a:lstStyle>
          <a:p>
            <a:pPr lvl="0"/>
            <a:fld id="{28D4E6A4-6B6D-4570-8C9C-1096C51A5B6A}" type="slidenum">
              <a:rPr/>
              <a:pPr lvl="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advTm="4000">
    <p:wipe dir="r"/>
  </p:transition>
  <p:txStyles>
    <p:titleStyle>
      <a:lvl1pPr marL="0" marR="0" lvl="0" indent="0" algn="l" defTabSz="914400" rtl="0" eaLnBrk="1" fontAlgn="auto" hangingPunct="1">
        <a:lnSpc>
          <a:spcPct val="100000"/>
        </a:lnSpc>
        <a:spcBef>
          <a:spcPts val="0"/>
        </a:spcBef>
        <a:spcAft>
          <a:spcPts val="0"/>
        </a:spcAft>
        <a:buNone/>
        <a:tabLst/>
        <a:defRPr lang="ru-RU" sz="3600" b="1" i="0" u="none" strike="noStrike" kern="1200" cap="none" spc="0" baseline="0">
          <a:solidFill>
            <a:srgbClr val="FF8D3E"/>
          </a:solidFill>
          <a:effectLst>
            <a:outerShdw dist="22860" dir="5400000">
              <a:srgbClr val="000000"/>
            </a:outerShdw>
          </a:effectLst>
          <a:uFillTx/>
          <a:latin typeface="Verdana"/>
        </a:defRPr>
      </a:lvl1pPr>
    </p:titleStyle>
    <p:bodyStyle>
      <a:lvl1pPr marL="265176" marR="0" lvl="0" indent="-265176" algn="l" defTabSz="914400" rtl="0" eaLnBrk="1" fontAlgn="auto" hangingPunct="1">
        <a:lnSpc>
          <a:spcPct val="100000"/>
        </a:lnSpc>
        <a:spcBef>
          <a:spcPts val="250"/>
        </a:spcBef>
        <a:spcAft>
          <a:spcPts val="0"/>
        </a:spcAft>
        <a:buClr>
          <a:srgbClr val="F07F09"/>
        </a:buClr>
        <a:buSzPct val="80000"/>
        <a:buFont typeface="Wingdings 2"/>
        <a:buChar char=""/>
        <a:tabLst/>
        <a:defRPr lang="ru-RU" sz="2800" b="0" i="0" u="none" strike="noStrike" kern="1200" cap="none" spc="0" baseline="0">
          <a:solidFill>
            <a:srgbClr val="000000"/>
          </a:solidFill>
          <a:uFillTx/>
          <a:latin typeface="Verdana"/>
        </a:defRPr>
      </a:lvl1pPr>
      <a:lvl2pPr marL="548640" marR="0" lvl="1" indent="-201168" algn="l" defTabSz="914400" rtl="0" eaLnBrk="1" fontAlgn="auto" hangingPunct="1">
        <a:lnSpc>
          <a:spcPct val="100000"/>
        </a:lnSpc>
        <a:spcBef>
          <a:spcPts val="250"/>
        </a:spcBef>
        <a:spcAft>
          <a:spcPts val="0"/>
        </a:spcAft>
        <a:buClr>
          <a:srgbClr val="F07F09"/>
        </a:buClr>
        <a:buSzPct val="100000"/>
        <a:buFont typeface="Verdana"/>
        <a:buChar char="◦"/>
        <a:tabLst/>
        <a:defRPr lang="ru-RU" sz="2400" b="0" i="0" u="none" strike="noStrike" kern="1200" cap="none" spc="0" baseline="0">
          <a:solidFill>
            <a:srgbClr val="000000"/>
          </a:solidFill>
          <a:uFillTx/>
          <a:latin typeface="Verdana"/>
        </a:defRPr>
      </a:lvl2pPr>
      <a:lvl3pPr marL="786384" marR="0" lvl="2" indent="-182880" algn="l" defTabSz="914400" rtl="0" eaLnBrk="1" fontAlgn="auto" hangingPunct="1">
        <a:lnSpc>
          <a:spcPct val="100000"/>
        </a:lnSpc>
        <a:spcBef>
          <a:spcPts val="250"/>
        </a:spcBef>
        <a:spcAft>
          <a:spcPts val="0"/>
        </a:spcAft>
        <a:buClr>
          <a:srgbClr val="ED3742"/>
        </a:buClr>
        <a:buSzPct val="100000"/>
        <a:buFont typeface="Wingdings 2"/>
        <a:buChar char=""/>
        <a:tabLst/>
        <a:defRPr lang="ru-RU" sz="2200" b="0" i="0" u="none" strike="noStrike" kern="1200" cap="none" spc="0" baseline="0">
          <a:solidFill>
            <a:srgbClr val="000000"/>
          </a:solidFill>
          <a:uFillTx/>
          <a:latin typeface="Verdana"/>
        </a:defRPr>
      </a:lvl3pPr>
      <a:lvl4pPr marL="1024128" marR="0" lvl="3" indent="-182880" algn="l" defTabSz="914400" rtl="0" eaLnBrk="1" fontAlgn="auto" hangingPunct="1">
        <a:lnSpc>
          <a:spcPct val="100000"/>
        </a:lnSpc>
        <a:spcBef>
          <a:spcPts val="230"/>
        </a:spcBef>
        <a:spcAft>
          <a:spcPts val="0"/>
        </a:spcAft>
        <a:buClr>
          <a:srgbClr val="ED3742"/>
        </a:buClr>
        <a:buSzPct val="112000"/>
        <a:buFont typeface="Verdana"/>
        <a:buChar char="◦"/>
        <a:tabLst/>
        <a:defRPr lang="ru-RU" sz="1900" b="0" i="0" u="none" strike="noStrike" kern="1200" cap="none" spc="0" baseline="0">
          <a:solidFill>
            <a:srgbClr val="000000"/>
          </a:solidFill>
          <a:uFillTx/>
          <a:latin typeface="Verdana"/>
        </a:defRPr>
      </a:lvl4pPr>
      <a:lvl5pPr marL="1280160" marR="0" lvl="4" indent="-182880" algn="l" defTabSz="914400" rtl="0" eaLnBrk="1" fontAlgn="auto" hangingPunct="1">
        <a:lnSpc>
          <a:spcPct val="100000"/>
        </a:lnSpc>
        <a:spcBef>
          <a:spcPts val="250"/>
        </a:spcBef>
        <a:spcAft>
          <a:spcPts val="0"/>
        </a:spcAft>
        <a:buClr>
          <a:srgbClr val="4A85BF"/>
        </a:buClr>
        <a:buSzPct val="100000"/>
        <a:buFont typeface="Wingdings 2"/>
        <a:buChar char=""/>
        <a:tabLst/>
        <a:defRPr lang="ru-RU" sz="1800" b="0" i="0" u="none" strike="noStrike" kern="1200" cap="none" spc="0" baseline="0">
          <a:solidFill>
            <a:srgbClr val="000000"/>
          </a:solidFill>
          <a:uFillTx/>
          <a:latin typeface="Verdana"/>
        </a:defRPr>
      </a:lvl5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file:///C:\Users\tsuka\Documents\&#1084;&#1091;&#1079;&#1099;&#1082;&#1072;.mp3" TargetMode="External"/><Relationship Id="rId1" Type="http://schemas.microsoft.com/office/2007/relationships/media" Target="file:///C:\Users\tsuka\Documents\&#1084;&#1091;&#1079;&#1099;&#1082;&#1072;.mp3" TargetMode="External"/><Relationship Id="rId5" Type="http://schemas.openxmlformats.org/officeDocument/2006/relationships/image" Target="../media/image4.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Заголовок 1"/>
          <p:cNvSpPr txBox="1">
            <a:spLocks noGrp="1"/>
          </p:cNvSpPr>
          <p:nvPr>
            <p:ph type="ctrTitle"/>
          </p:nvPr>
        </p:nvSpPr>
        <p:spPr/>
        <p:txBody>
          <a:bodyPr/>
          <a:lstStyle/>
          <a:p>
            <a:endParaRPr lang="ru-RU" dirty="0"/>
          </a:p>
        </p:txBody>
      </p:sp>
      <p:sp>
        <p:nvSpPr>
          <p:cNvPr id="3" name="Подзаголовок 2"/>
          <p:cNvSpPr txBox="1">
            <a:spLocks noGrp="1"/>
          </p:cNvSpPr>
          <p:nvPr>
            <p:ph type="subTitle" idx="1"/>
          </p:nvPr>
        </p:nvSpPr>
        <p:spPr/>
        <p:txBody>
          <a:bodyPr/>
          <a:lstStyle/>
          <a:p>
            <a:endParaRPr lang="ru-RU"/>
          </a:p>
        </p:txBody>
      </p:sp>
      <p:pic>
        <p:nvPicPr>
          <p:cNvPr id="4" name="Picture 2" descr="Фоны для презентаций по пдд (51 фото)"/>
          <p:cNvPicPr>
            <a:picLocks noChangeAspect="1"/>
          </p:cNvPicPr>
          <p:nvPr/>
        </p:nvPicPr>
        <p:blipFill>
          <a:blip r:embed="rId5" cstate="print"/>
          <a:srcRect/>
          <a:stretch>
            <a:fillRect/>
          </a:stretch>
        </p:blipFill>
        <p:spPr>
          <a:xfrm>
            <a:off x="251524" y="332658"/>
            <a:ext cx="8640961" cy="6264691"/>
          </a:xfrm>
          <a:prstGeom prst="rect">
            <a:avLst/>
          </a:prstGeom>
          <a:noFill/>
          <a:ln>
            <a:noFill/>
          </a:ln>
        </p:spPr>
      </p:pic>
      <p:sp>
        <p:nvSpPr>
          <p:cNvPr id="5" name="TextBox 4"/>
          <p:cNvSpPr txBox="1"/>
          <p:nvPr/>
        </p:nvSpPr>
        <p:spPr>
          <a:xfrm>
            <a:off x="1979712" y="4797152"/>
            <a:ext cx="5760640" cy="1569659"/>
          </a:xfrm>
          <a:prstGeom prst="rect">
            <a:avLst/>
          </a:prstGeom>
          <a:noFill/>
          <a:ln>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400" b="1" i="0" u="none" strike="noStrike" kern="1200" cap="none" spc="0" baseline="0" dirty="0">
                <a:solidFill>
                  <a:srgbClr val="000000"/>
                </a:solidFill>
                <a:uFillTx/>
                <a:latin typeface="Gabriola" pitchFamily="82"/>
              </a:rPr>
              <a:t>Разработала:</a:t>
            </a: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400" b="1" i="0" u="none" strike="noStrike" kern="1200" cap="none" spc="0" baseline="0" dirty="0" smtClean="0">
                <a:solidFill>
                  <a:srgbClr val="000000"/>
                </a:solidFill>
                <a:uFillTx/>
                <a:latin typeface="Gabriola" pitchFamily="82"/>
              </a:rPr>
              <a:t>Лычагина</a:t>
            </a:r>
            <a:r>
              <a:rPr lang="ru-RU" sz="2400" b="1" i="0" u="none" strike="noStrike" kern="1200" cap="none" spc="0" dirty="0" smtClean="0">
                <a:solidFill>
                  <a:srgbClr val="000000"/>
                </a:solidFill>
                <a:uFillTx/>
                <a:latin typeface="Gabriola" pitchFamily="82"/>
              </a:rPr>
              <a:t> Жанна Николаевна</a:t>
            </a:r>
            <a:r>
              <a:rPr lang="ru-RU" sz="2400" b="1" i="0" u="none" strike="noStrike" kern="1200" cap="none" spc="0" baseline="0" dirty="0" smtClean="0">
                <a:solidFill>
                  <a:srgbClr val="000000"/>
                </a:solidFill>
                <a:uFillTx/>
                <a:latin typeface="Gabriola" pitchFamily="82"/>
              </a:rPr>
              <a:t>,</a:t>
            </a:r>
            <a:endParaRPr lang="ru-RU" sz="2400" b="1" i="0" u="none" strike="noStrike" kern="1200" cap="none" spc="0" baseline="0" dirty="0">
              <a:solidFill>
                <a:srgbClr val="000000"/>
              </a:solidFill>
              <a:uFillTx/>
              <a:latin typeface="Gabriola" pitchFamily="82"/>
            </a:endParaRP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400" b="1" dirty="0" smtClean="0">
                <a:solidFill>
                  <a:srgbClr val="000000"/>
                </a:solidFill>
                <a:latin typeface="Gabriola" pitchFamily="82"/>
              </a:rPr>
              <a:t>воспитатель</a:t>
            </a:r>
            <a:endParaRPr lang="ru-RU" sz="2400" b="1" i="0" u="none" strike="noStrike" kern="1200" cap="none" spc="0" baseline="0" dirty="0">
              <a:solidFill>
                <a:srgbClr val="000000"/>
              </a:solidFill>
              <a:uFillTx/>
              <a:latin typeface="Gabriola" pitchFamily="82"/>
            </a:endParaRP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2400" b="1" i="0" u="none" strike="noStrike" kern="1200" cap="none" spc="0" baseline="0" dirty="0">
              <a:solidFill>
                <a:srgbClr val="000000"/>
              </a:solidFill>
              <a:uFillTx/>
              <a:latin typeface="Gabriola" pitchFamily="82"/>
            </a:endParaRPr>
          </a:p>
        </p:txBody>
      </p:sp>
      <p:sp>
        <p:nvSpPr>
          <p:cNvPr id="6" name="TextBox 5"/>
          <p:cNvSpPr txBox="1"/>
          <p:nvPr/>
        </p:nvSpPr>
        <p:spPr>
          <a:xfrm>
            <a:off x="539552" y="548676"/>
            <a:ext cx="8496950" cy="1015660"/>
          </a:xfrm>
          <a:prstGeom prst="rect">
            <a:avLst/>
          </a:prstGeom>
          <a:noFill/>
          <a:ln>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3600" b="1" i="0" u="none" strike="noStrike" kern="1200" cap="none" spc="0" baseline="0" dirty="0">
              <a:solidFill>
                <a:srgbClr val="000000"/>
              </a:solidFill>
              <a:uFillTx/>
              <a:latin typeface="Gabriola" pitchFamily="82"/>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2400" b="1" i="0" u="none" strike="noStrike" kern="1200" cap="none" spc="0" baseline="0" dirty="0">
              <a:solidFill>
                <a:srgbClr val="000000"/>
              </a:solidFill>
              <a:uFillTx/>
              <a:latin typeface="Gabriola" pitchFamily="82"/>
            </a:endParaRPr>
          </a:p>
        </p:txBody>
      </p:sp>
      <p:sp>
        <p:nvSpPr>
          <p:cNvPr id="7" name="Подзаголовок 2"/>
          <p:cNvSpPr txBox="1"/>
          <p:nvPr/>
        </p:nvSpPr>
        <p:spPr>
          <a:xfrm>
            <a:off x="755577" y="3393021"/>
            <a:ext cx="6768754" cy="1188103"/>
          </a:xfrm>
          <a:prstGeom prst="rect">
            <a:avLst/>
          </a:prstGeom>
          <a:noFill/>
          <a:ln>
            <a:noFill/>
          </a:ln>
        </p:spPr>
        <p:txBody>
          <a:bodyPr vert="horz" wrap="square" lIns="91440" tIns="45720" rIns="91440" bIns="45720" anchor="t" anchorCtr="1" compatLnSpc="1"/>
          <a:lstStyle/>
          <a:p>
            <a:pPr marL="0" marR="0" lvl="0" indent="0" algn="ctr" defTabSz="914400" rtl="0" fontAlgn="auto" hangingPunct="1">
              <a:lnSpc>
                <a:spcPct val="100000"/>
              </a:lnSpc>
              <a:spcBef>
                <a:spcPts val="1100"/>
              </a:spcBef>
              <a:spcAft>
                <a:spcPts val="0"/>
              </a:spcAft>
              <a:buNone/>
              <a:tabLst/>
              <a:defRPr sz="1800" b="0" i="0" u="none" strike="noStrike" kern="0" cap="none" spc="0" baseline="0">
                <a:solidFill>
                  <a:srgbClr val="000000"/>
                </a:solidFill>
                <a:uFillTx/>
              </a:defRPr>
            </a:pPr>
            <a:r>
              <a:rPr lang="ru-RU" sz="4400" b="1" i="0" u="none" strike="noStrike" kern="1200" cap="none" spc="0" baseline="0" dirty="0">
                <a:solidFill>
                  <a:srgbClr val="000000"/>
                </a:solidFill>
                <a:uFillTx/>
                <a:latin typeface="Gabriola" pitchFamily="82"/>
              </a:rPr>
              <a:t>Консультация для родителей</a:t>
            </a:r>
          </a:p>
        </p:txBody>
      </p:sp>
      <p:sp>
        <p:nvSpPr>
          <p:cNvPr id="8" name="Подзаголовок 2"/>
          <p:cNvSpPr txBox="1"/>
          <p:nvPr/>
        </p:nvSpPr>
        <p:spPr>
          <a:xfrm>
            <a:off x="755577" y="1988839"/>
            <a:ext cx="6768754" cy="1368154"/>
          </a:xfrm>
          <a:prstGeom prst="rect">
            <a:avLst/>
          </a:prstGeom>
          <a:noFill/>
          <a:ln>
            <a:noFill/>
          </a:ln>
        </p:spPr>
        <p:txBody>
          <a:bodyPr vert="horz" wrap="square" lIns="91440" tIns="45720" rIns="91440" bIns="45720" anchor="t" anchorCtr="1" compatLnSpc="1"/>
          <a:lstStyle/>
          <a:p>
            <a:pPr marL="0" marR="0" lvl="0" indent="0" algn="ctr" defTabSz="914400" rtl="0" fontAlgn="auto" hangingPunct="1">
              <a:lnSpc>
                <a:spcPct val="100000"/>
              </a:lnSpc>
              <a:spcBef>
                <a:spcPts val="1300"/>
              </a:spcBef>
              <a:spcAft>
                <a:spcPts val="0"/>
              </a:spcAft>
              <a:buNone/>
              <a:tabLst/>
              <a:defRPr sz="1800" b="0" i="0" u="none" strike="noStrike" kern="0" cap="none" spc="0" baseline="0">
                <a:solidFill>
                  <a:srgbClr val="000000"/>
                </a:solidFill>
                <a:uFillTx/>
              </a:defRPr>
            </a:pPr>
            <a:r>
              <a:rPr lang="ru-RU" sz="5400" b="1" i="0" u="none" strike="noStrike" kern="1200" cap="none" spc="0" baseline="0" dirty="0">
                <a:solidFill>
                  <a:srgbClr val="C00000"/>
                </a:solidFill>
                <a:uFillTx/>
                <a:latin typeface="Gabriola" pitchFamily="82"/>
              </a:rPr>
              <a:t>«</a:t>
            </a:r>
            <a:r>
              <a:rPr lang="ru-RU" sz="5400" b="1" i="0" u="none" strike="noStrike" kern="1200" cap="none" spc="0" baseline="0" dirty="0" err="1">
                <a:solidFill>
                  <a:srgbClr val="C00000"/>
                </a:solidFill>
                <a:uFillTx/>
                <a:latin typeface="Gabriola" pitchFamily="82"/>
              </a:rPr>
              <a:t>АБВГДейка</a:t>
            </a:r>
            <a:r>
              <a:rPr lang="ru-RU" sz="5400" b="1" i="0" u="none" strike="noStrike" kern="1200" cap="none" spc="0" baseline="0" dirty="0">
                <a:solidFill>
                  <a:srgbClr val="C00000"/>
                </a:solidFill>
                <a:uFillTx/>
                <a:latin typeface="Gabriola" pitchFamily="82"/>
              </a:rPr>
              <a:t>  дорог»</a:t>
            </a:r>
          </a:p>
        </p:txBody>
      </p:sp>
      <p:sp>
        <p:nvSpPr>
          <p:cNvPr id="10" name="Подзаголовок 2"/>
          <p:cNvSpPr txBox="1"/>
          <p:nvPr/>
        </p:nvSpPr>
        <p:spPr>
          <a:xfrm>
            <a:off x="907971" y="1988838"/>
            <a:ext cx="6768754" cy="936107"/>
          </a:xfrm>
          <a:prstGeom prst="rect">
            <a:avLst/>
          </a:prstGeom>
          <a:noFill/>
          <a:ln>
            <a:noFill/>
          </a:ln>
        </p:spPr>
        <p:txBody>
          <a:bodyPr vert="horz" wrap="square" lIns="91440" tIns="45720" rIns="91440" bIns="45720" anchor="t" anchorCtr="1" compatLnSpc="1"/>
          <a:lstStyle/>
          <a:p>
            <a:pPr marL="0" marR="0" lvl="0" indent="0" algn="ctr" defTabSz="914400" rtl="0" fontAlgn="auto" hangingPunct="1">
              <a:lnSpc>
                <a:spcPct val="100000"/>
              </a:lnSpc>
              <a:spcBef>
                <a:spcPts val="1100"/>
              </a:spcBef>
              <a:spcAft>
                <a:spcPts val="0"/>
              </a:spcAft>
              <a:buNone/>
              <a:tabLst/>
              <a:defRPr sz="1800" b="0" i="0" u="none" strike="noStrike" kern="0" cap="none" spc="0" baseline="0">
                <a:solidFill>
                  <a:srgbClr val="000000"/>
                </a:solidFill>
                <a:uFillTx/>
              </a:defRPr>
            </a:pPr>
            <a:endParaRPr lang="ru-RU" sz="4400" b="1" i="0" u="none" strike="noStrike" kern="1200" cap="none" spc="0" baseline="0" dirty="0">
              <a:solidFill>
                <a:srgbClr val="000000"/>
              </a:solidFill>
              <a:uFillTx/>
              <a:latin typeface="Gabriola" pitchFamily="82"/>
            </a:endParaRPr>
          </a:p>
        </p:txBody>
      </p:sp>
      <p:pic>
        <p:nvPicPr>
          <p:cNvPr id="11" name="музыка">
            <a:hlinkClick r:id="" action="ppaction://media"/>
            <a:extLst>
              <a:ext uri="{FF2B5EF4-FFF2-40B4-BE49-F238E27FC236}">
                <a16:creationId xmlns="" xmlns:a16="http://schemas.microsoft.com/office/drawing/2014/main" id="{70626236-A99E-4B5D-BF9D-1296018A357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9785" y="5295899"/>
            <a:ext cx="609600" cy="609600"/>
          </a:xfrm>
          <a:prstGeom prst="rect">
            <a:avLst/>
          </a:prstGeom>
        </p:spPr>
      </p:pic>
    </p:spTree>
  </p:cSld>
  <p:clrMapOvr>
    <a:masterClrMapping/>
  </p:clrMapOvr>
  <p:transition advTm="8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48485" numSld="999" showWhenStopped="0">
                <p:cTn id="7" repeatCount="indefinite" fill="hold" display="0">
                  <p:stCondLst>
                    <p:cond delay="indefinite"/>
                  </p:stCondLst>
                  <p:endCondLst>
                    <p:cond evt="onStopAudio" delay="0">
                      <p:tgtEl>
                        <p:sldTgt/>
                      </p:tgtEl>
                    </p:cond>
                  </p:endCondLst>
                </p:cTn>
                <p:tgtEl>
                  <p:spTgt spid="11"/>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pic>
        <p:nvPicPr>
          <p:cNvPr id="2" name="Picture 2" descr="Фоны для презентаций по пдд (51 фото)"/>
          <p:cNvPicPr>
            <a:picLocks noChangeAspect="1"/>
          </p:cNvPicPr>
          <p:nvPr/>
        </p:nvPicPr>
        <p:blipFill>
          <a:blip r:embed="rId2" cstate="print"/>
          <a:srcRect/>
          <a:stretch>
            <a:fillRect/>
          </a:stretch>
        </p:blipFill>
        <p:spPr>
          <a:xfrm>
            <a:off x="323523" y="332658"/>
            <a:ext cx="8640961" cy="6264691"/>
          </a:xfrm>
          <a:prstGeom prst="rect">
            <a:avLst/>
          </a:prstGeom>
          <a:noFill/>
          <a:ln>
            <a:noFill/>
          </a:ln>
        </p:spPr>
      </p:pic>
      <p:sp>
        <p:nvSpPr>
          <p:cNvPr id="3" name="Прямоугольник 2"/>
          <p:cNvSpPr/>
          <p:nvPr/>
        </p:nvSpPr>
        <p:spPr>
          <a:xfrm>
            <a:off x="539550" y="1844820"/>
            <a:ext cx="7632844" cy="4401208"/>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6. При посадке и высадке из общественного транспорта:</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 выходите впереди ребенка, так как малыш может упасть,           а ребенок постарше может выбежать из-за стоящего транспорта на проезжую часть;</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 подходите для посадки к двери транспортного средства только после полной остановки: ребенок, как и взрослый, может оступиться и попасть под колеса;</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 не садитесь в общественный транспорт в последний момент при его отправлении; особую опасность представляет передняя дверь, так как можно попасть под колеса транспортного средства;</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 научите ребенка быть внимательным в зоне остановке особо опасном месте для него: стоящий автобус сокращает обзор дороги в этой зоне.</a:t>
            </a:r>
          </a:p>
        </p:txBody>
      </p:sp>
      <p:sp>
        <p:nvSpPr>
          <p:cNvPr id="4" name="Прямоугольник 4"/>
          <p:cNvSpPr/>
          <p:nvPr/>
        </p:nvSpPr>
        <p:spPr>
          <a:xfrm>
            <a:off x="755577" y="548676"/>
            <a:ext cx="6912772" cy="938723"/>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ts val="3300"/>
              </a:lnSpc>
              <a:spcBef>
                <a:spcPts val="0"/>
              </a:spcBef>
              <a:spcAft>
                <a:spcPts val="0"/>
              </a:spcAft>
              <a:buNone/>
              <a:tabLst/>
              <a:defRPr sz="1800" b="0" i="0" u="none" strike="noStrike" kern="0" cap="none" spc="0" baseline="0">
                <a:solidFill>
                  <a:srgbClr val="000000"/>
                </a:solidFill>
                <a:uFillTx/>
              </a:defRPr>
            </a:pPr>
            <a:r>
              <a:rPr lang="ru-RU" sz="5400" b="1" i="1" u="none" strike="noStrike" kern="1200" cap="none" spc="0" baseline="0">
                <a:solidFill>
                  <a:srgbClr val="000000"/>
                </a:solidFill>
                <a:uFillTx/>
                <a:latin typeface="Calibri" pitchFamily="34"/>
                <a:cs typeface="Calibri" pitchFamily="34"/>
              </a:rPr>
              <a:t>«</a:t>
            </a:r>
            <a:r>
              <a:rPr lang="ru-RU" sz="5400" b="1" i="0" u="none" strike="noStrike" kern="1200" cap="none" spc="0" baseline="0">
                <a:solidFill>
                  <a:srgbClr val="00B050"/>
                </a:solidFill>
                <a:uFillTx/>
                <a:latin typeface="Gabriola" pitchFamily="82"/>
              </a:rPr>
              <a:t>Б</a:t>
            </a:r>
            <a:r>
              <a:rPr lang="ru-RU" sz="5400" b="1" i="0" u="none" strike="noStrike" kern="1200" cap="none" spc="0" baseline="0">
                <a:solidFill>
                  <a:srgbClr val="000000"/>
                </a:solidFill>
                <a:uFillTx/>
                <a:latin typeface="Gabriola" pitchFamily="82"/>
              </a:rPr>
              <a:t>езопасные шаги на пути              к безопасности на дороге</a:t>
            </a:r>
            <a:r>
              <a:rPr lang="ru-RU" sz="5400" b="1" i="1" u="none" strike="noStrike" kern="1200" cap="none" spc="0" baseline="0">
                <a:solidFill>
                  <a:srgbClr val="000000"/>
                </a:solidFill>
                <a:uFillTx/>
                <a:latin typeface="Calibri" pitchFamily="34"/>
                <a:cs typeface="Calibri" pitchFamily="34"/>
              </a:rPr>
              <a:t>».</a:t>
            </a:r>
          </a:p>
        </p:txBody>
      </p:sp>
    </p:spTree>
  </p:cSld>
  <p:clrMapOvr>
    <a:masterClrMapping/>
  </p:clrMapOvr>
  <p:transition advTm="1000"/>
</p:sld>
</file>

<file path=ppt/slides/slide11.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pic>
        <p:nvPicPr>
          <p:cNvPr id="2" name="Picture 2" descr="Фоны для презентаций по пдд (51 фото)"/>
          <p:cNvPicPr>
            <a:picLocks noChangeAspect="1"/>
          </p:cNvPicPr>
          <p:nvPr/>
        </p:nvPicPr>
        <p:blipFill>
          <a:blip r:embed="rId2" cstate="print"/>
          <a:srcRect/>
          <a:stretch>
            <a:fillRect/>
          </a:stretch>
        </p:blipFill>
        <p:spPr>
          <a:xfrm>
            <a:off x="323523" y="332658"/>
            <a:ext cx="8640961" cy="6264691"/>
          </a:xfrm>
          <a:prstGeom prst="rect">
            <a:avLst/>
          </a:prstGeom>
          <a:noFill/>
          <a:ln>
            <a:noFill/>
          </a:ln>
        </p:spPr>
      </p:pic>
      <p:sp>
        <p:nvSpPr>
          <p:cNvPr id="3" name="Прямоугольник 2"/>
          <p:cNvSpPr/>
          <p:nvPr/>
        </p:nvSpPr>
        <p:spPr>
          <a:xfrm>
            <a:off x="539550" y="2060847"/>
            <a:ext cx="6246440" cy="3785652"/>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7. При движении автомобиля:</a:t>
            </a:r>
          </a:p>
          <a:p>
            <a:pPr marL="0" marR="0" lvl="0" indent="0" algn="l" defTabSz="914400" rtl="0" fontAlgn="auto" hangingPunct="1">
              <a:lnSpc>
                <a:spcPct val="100000"/>
              </a:lnSpc>
              <a:spcBef>
                <a:spcPts val="0"/>
              </a:spcBef>
              <a:spcAft>
                <a:spcPts val="0"/>
              </a:spcAft>
              <a:buSzPct val="100000"/>
              <a:buChar char="-"/>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приучайте детей сидеть в автомобиле только на заднем сиденье;</a:t>
            </a:r>
          </a:p>
          <a:p>
            <a:pPr marL="0" marR="0" lvl="0" indent="0" algn="l" defTabSz="914400" rtl="0" fontAlgn="auto" hangingPunct="1">
              <a:lnSpc>
                <a:spcPct val="100000"/>
              </a:lnSpc>
              <a:spcBef>
                <a:spcPts val="0"/>
              </a:spcBef>
              <a:spcAft>
                <a:spcPts val="0"/>
              </a:spcAft>
              <a:buSzPct val="100000"/>
              <a:buChar char="-"/>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не разрешайте сидеть рядом с водителем, если переднее сиденье не оборудовано детским креслом;</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 не разрешайте малолетнему ребенку во время движения стоять на заднем сиденье: при столкновении или внезапной остановке он может перелететь через спинку сиденья и удариться о переднее стекло;</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 не разрешайте детям находиться в автомобиле без присмотра.</a:t>
            </a:r>
          </a:p>
        </p:txBody>
      </p:sp>
      <p:sp>
        <p:nvSpPr>
          <p:cNvPr id="4" name="Прямоугольник 3"/>
          <p:cNvSpPr/>
          <p:nvPr/>
        </p:nvSpPr>
        <p:spPr>
          <a:xfrm>
            <a:off x="467541" y="620685"/>
            <a:ext cx="8496943" cy="938723"/>
          </a:xfrm>
          <a:prstGeom prst="rect">
            <a:avLst/>
          </a:prstGeom>
          <a:noFill/>
          <a:ln>
            <a:noFill/>
            <a:prstDash val="solid"/>
          </a:ln>
        </p:spPr>
        <p:txBody>
          <a:bodyPr vert="horz" wrap="square" lIns="91440" tIns="45720" rIns="91440" bIns="45720" anchor="t" anchorCtr="1" compatLnSpc="1">
            <a:spAutoFit/>
          </a:bodyPr>
          <a:lstStyle/>
          <a:p>
            <a:pPr marL="0" marR="0" lvl="0" indent="0" algn="ctr" defTabSz="914400" rtl="0" fontAlgn="auto" hangingPunct="1">
              <a:lnSpc>
                <a:spcPts val="3300"/>
              </a:lnSpc>
              <a:spcBef>
                <a:spcPts val="0"/>
              </a:spcBef>
              <a:spcAft>
                <a:spcPts val="0"/>
              </a:spcAft>
              <a:buNone/>
              <a:tabLst/>
              <a:defRPr sz="1800" b="0" i="0" u="none" strike="noStrike" kern="0" cap="none" spc="0" baseline="0">
                <a:solidFill>
                  <a:srgbClr val="000000"/>
                </a:solidFill>
                <a:uFillTx/>
              </a:defRPr>
            </a:pPr>
            <a:r>
              <a:rPr lang="ru-RU" sz="5400" b="1" i="1" u="none" strike="noStrike" kern="1200" cap="none" spc="0" baseline="0">
                <a:solidFill>
                  <a:srgbClr val="000000"/>
                </a:solidFill>
                <a:uFillTx/>
                <a:latin typeface="Calibri" pitchFamily="34"/>
                <a:cs typeface="Calibri" pitchFamily="34"/>
              </a:rPr>
              <a:t>«</a:t>
            </a:r>
            <a:r>
              <a:rPr lang="ru-RU" sz="5400" b="1" i="0" u="none" strike="noStrike" kern="1200" cap="none" spc="0" baseline="0">
                <a:solidFill>
                  <a:srgbClr val="00B050"/>
                </a:solidFill>
                <a:uFillTx/>
                <a:latin typeface="Gabriola" pitchFamily="82"/>
              </a:rPr>
              <a:t>Б</a:t>
            </a:r>
            <a:r>
              <a:rPr lang="ru-RU" sz="5400" b="1" i="0" u="none" strike="noStrike" kern="1200" cap="none" spc="0" baseline="0">
                <a:solidFill>
                  <a:srgbClr val="000000"/>
                </a:solidFill>
                <a:uFillTx/>
                <a:latin typeface="Gabriola" pitchFamily="82"/>
              </a:rPr>
              <a:t>езопасные шаги на пути                              к безопасности на дороге</a:t>
            </a:r>
            <a:r>
              <a:rPr lang="ru-RU" sz="5400" b="1" i="1" u="none" strike="noStrike" kern="1200" cap="none" spc="0" baseline="0">
                <a:solidFill>
                  <a:srgbClr val="000000"/>
                </a:solidFill>
                <a:uFillTx/>
                <a:latin typeface="Calibri" pitchFamily="34"/>
                <a:cs typeface="Calibri" pitchFamily="34"/>
              </a:rPr>
              <a:t>».</a:t>
            </a:r>
          </a:p>
        </p:txBody>
      </p:sp>
    </p:spTree>
  </p:cSld>
  <p:clrMapOvr>
    <a:masterClrMapping/>
  </p:clrMapOvr>
  <p:transition advTm="2000"/>
</p:sld>
</file>

<file path=ppt/slides/slide12.xml><?xml version="1.0" encoding="utf-8"?>
<p:sld xmlns:a="http://schemas.openxmlformats.org/drawingml/2006/main" xmlns:r="http://schemas.openxmlformats.org/officeDocument/2006/relationships" xmlns:p="http://schemas.openxmlformats.org/presentationml/2006/main">
  <p:cSld name="Slide25">
    <p:spTree>
      <p:nvGrpSpPr>
        <p:cNvPr id="1" name=""/>
        <p:cNvGrpSpPr/>
        <p:nvPr/>
      </p:nvGrpSpPr>
      <p:grpSpPr>
        <a:xfrm>
          <a:off x="0" y="0"/>
          <a:ext cx="0" cy="0"/>
          <a:chOff x="0" y="0"/>
          <a:chExt cx="0" cy="0"/>
        </a:xfrm>
      </p:grpSpPr>
      <p:pic>
        <p:nvPicPr>
          <p:cNvPr id="2" name="Picture 2" descr="Фоны для презентаций по пдд (51 фото)"/>
          <p:cNvPicPr>
            <a:picLocks noChangeAspect="1"/>
          </p:cNvPicPr>
          <p:nvPr/>
        </p:nvPicPr>
        <p:blipFill>
          <a:blip r:embed="rId2" cstate="print"/>
          <a:srcRect/>
          <a:stretch>
            <a:fillRect/>
          </a:stretch>
        </p:blipFill>
        <p:spPr>
          <a:xfrm>
            <a:off x="323523" y="332658"/>
            <a:ext cx="8640961" cy="6264691"/>
          </a:xfrm>
          <a:prstGeom prst="rect">
            <a:avLst/>
          </a:prstGeom>
          <a:noFill/>
          <a:ln>
            <a:noFill/>
          </a:ln>
        </p:spPr>
      </p:pic>
      <p:sp>
        <p:nvSpPr>
          <p:cNvPr id="3" name="Прямоугольник 2"/>
          <p:cNvSpPr/>
          <p:nvPr/>
        </p:nvSpPr>
        <p:spPr>
          <a:xfrm>
            <a:off x="539550" y="332658"/>
            <a:ext cx="5616619" cy="923333"/>
          </a:xfrm>
          <a:prstGeom prst="rect">
            <a:avLst/>
          </a:prstGeom>
          <a:noFill/>
          <a:ln>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5400" b="1" i="0" u="none" strike="noStrike" kern="1200" cap="none" spc="0" baseline="0">
                <a:solidFill>
                  <a:srgbClr val="00B050"/>
                </a:solidFill>
                <a:uFillTx/>
                <a:latin typeface="Gabriola" pitchFamily="82"/>
              </a:rPr>
              <a:t>Г</a:t>
            </a:r>
            <a:r>
              <a:rPr lang="ru-RU" sz="5400" b="1" i="0" u="none" strike="noStrike" kern="1200" cap="none" spc="0" baseline="0">
                <a:solidFill>
                  <a:srgbClr val="000000"/>
                </a:solidFill>
                <a:uFillTx/>
                <a:latin typeface="Gabriola" pitchFamily="82"/>
              </a:rPr>
              <a:t>рамотный пешеход!</a:t>
            </a:r>
          </a:p>
        </p:txBody>
      </p:sp>
      <p:sp>
        <p:nvSpPr>
          <p:cNvPr id="4" name="Прямоугольник 3"/>
          <p:cNvSpPr/>
          <p:nvPr/>
        </p:nvSpPr>
        <p:spPr>
          <a:xfrm>
            <a:off x="539550" y="1988838"/>
            <a:ext cx="7560844" cy="3785652"/>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Систематически, ненавязчиво объясняйте ребёнку:</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 без взрослых на дорогу выходить нельзя, идешь со взрослым  за руку, не вырывайся, не сходи с тротуара;</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-ходить по улице следует спокойным шагом,</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придерживаясь правой стороны тротуара;</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-переходить дорогу можно только по пешеходному тротуару на зеленый сигнал светофора, убедившись, что все автомобили остановились;</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-проезжая часть предназначена только для транспортных средств;</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-движение транспорта на дороге регулируется сигналами светофора и милиционером-регулировщиком;</a:t>
            </a:r>
          </a:p>
        </p:txBody>
      </p:sp>
    </p:spTree>
  </p:cSld>
  <p:clrMapOvr>
    <a:masterClrMapping/>
  </p:clrMapOvr>
  <p:transition advTm="1000"/>
</p:sld>
</file>

<file path=ppt/slides/slide13.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pic>
        <p:nvPicPr>
          <p:cNvPr id="2" name="Picture 2" descr="Фоны для презентаций по пдд (51 фото)"/>
          <p:cNvPicPr>
            <a:picLocks noChangeAspect="1"/>
          </p:cNvPicPr>
          <p:nvPr/>
        </p:nvPicPr>
        <p:blipFill>
          <a:blip r:embed="rId2" cstate="print"/>
          <a:srcRect/>
          <a:stretch>
            <a:fillRect/>
          </a:stretch>
        </p:blipFill>
        <p:spPr>
          <a:xfrm>
            <a:off x="323523" y="332658"/>
            <a:ext cx="8640961" cy="6264691"/>
          </a:xfrm>
          <a:prstGeom prst="rect">
            <a:avLst/>
          </a:prstGeom>
          <a:noFill/>
          <a:ln>
            <a:noFill/>
          </a:ln>
        </p:spPr>
      </p:pic>
      <p:sp>
        <p:nvSpPr>
          <p:cNvPr id="3" name="Прямоугольник 2"/>
          <p:cNvSpPr/>
          <p:nvPr/>
        </p:nvSpPr>
        <p:spPr>
          <a:xfrm>
            <a:off x="683568" y="908721"/>
            <a:ext cx="7056781" cy="5355311"/>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1800" b="0" i="0" u="none" strike="noStrike" kern="1200" cap="none" spc="0" baseline="0">
              <a:solidFill>
                <a:srgbClr val="000000"/>
              </a:solidFill>
              <a:uFillTx/>
              <a:latin typeface="Verdana"/>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1800" b="0" i="0" u="none" strike="noStrike" kern="1200" cap="none" spc="0" baseline="0">
              <a:solidFill>
                <a:srgbClr val="000000"/>
              </a:solidFill>
              <a:uFillTx/>
              <a:latin typeface="Verdana"/>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1800" b="0" i="0" u="none" strike="noStrike" kern="1200" cap="none" spc="0" baseline="0">
              <a:solidFill>
                <a:srgbClr val="000000"/>
              </a:solidFill>
              <a:uFillTx/>
              <a:latin typeface="Verdana"/>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 </a:t>
            </a:r>
            <a:r>
              <a:rPr lang="ru-RU" sz="2400" b="1" i="1" u="none" strike="noStrike" kern="1200" cap="none" spc="0" baseline="0">
                <a:solidFill>
                  <a:srgbClr val="000000"/>
                </a:solidFill>
                <a:uFillTx/>
                <a:latin typeface="Calibri" pitchFamily="34"/>
                <a:cs typeface="Calibri" pitchFamily="34"/>
              </a:rPr>
              <a:t>Читайте детям книжки,</a:t>
            </a:r>
          </a:p>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400" b="1" i="1" u="none" strike="noStrike" kern="1200" cap="none" spc="0" baseline="0">
                <a:solidFill>
                  <a:srgbClr val="000000"/>
                </a:solidFill>
                <a:uFillTx/>
                <a:latin typeface="Calibri" pitchFamily="34"/>
                <a:cs typeface="Calibri" pitchFamily="34"/>
              </a:rPr>
              <a:t>с последующей беседой о прочитанном:</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400" b="1" i="1" u="none" strike="noStrike" kern="1200" cap="none" spc="0" baseline="0">
                <a:solidFill>
                  <a:srgbClr val="000000"/>
                </a:solidFill>
                <a:uFillTx/>
                <a:latin typeface="Calibri" pitchFamily="34"/>
                <a:cs typeface="Calibri" pitchFamily="34"/>
              </a:rPr>
              <a:t>- «Скверная история», «Дядя Степа – милиционер»  С. Михалков,</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400" b="1" i="1" u="none" strike="noStrike" kern="1200" cap="none" spc="0" baseline="0">
                <a:solidFill>
                  <a:srgbClr val="000000"/>
                </a:solidFill>
                <a:uFillTx/>
                <a:latin typeface="Calibri" pitchFamily="34"/>
                <a:cs typeface="Calibri" pitchFamily="34"/>
              </a:rPr>
              <a:t>- «Машины на нашей улице» М. Ильин и Е. Сегал,</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400" b="1" i="1" u="none" strike="noStrike" kern="1200" cap="none" spc="0" baseline="0">
                <a:solidFill>
                  <a:srgbClr val="000000"/>
                </a:solidFill>
                <a:uFillTx/>
                <a:latin typeface="Calibri" pitchFamily="34"/>
                <a:cs typeface="Calibri" pitchFamily="34"/>
              </a:rPr>
              <a:t>- «Знакомьтесь, автомобиль», «Законы улиц и дорог», «Дорожная грамота» И. Серяков;</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400" b="1" i="1" u="none" strike="noStrike" kern="1200" cap="none" spc="0" baseline="0">
                <a:solidFill>
                  <a:srgbClr val="000000"/>
                </a:solidFill>
                <a:uFillTx/>
                <a:latin typeface="Calibri" pitchFamily="34"/>
                <a:cs typeface="Calibri" pitchFamily="34"/>
              </a:rPr>
              <a:t>- «Посмотрите, постовой», «Это улица моя»                                Я. Пищумов,</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400" b="1" i="1" u="none" strike="noStrike" kern="1200" cap="none" spc="0" baseline="0">
                <a:solidFill>
                  <a:srgbClr val="000000"/>
                </a:solidFill>
                <a:uFillTx/>
                <a:latin typeface="Calibri" pitchFamily="34"/>
                <a:cs typeface="Calibri" pitchFamily="34"/>
              </a:rPr>
              <a:t>- «Для пешеходов» В. Тимофеева,</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400" b="1" i="1" u="none" strike="noStrike" kern="1200" cap="none" spc="0" baseline="0">
                <a:solidFill>
                  <a:srgbClr val="000000"/>
                </a:solidFill>
                <a:uFillTx/>
                <a:latin typeface="Calibri" pitchFamily="34"/>
                <a:cs typeface="Calibri" pitchFamily="34"/>
              </a:rPr>
              <a:t>-«Азбука безопасности» О. Бедарева,</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400" b="1" i="1" u="none" strike="noStrike" kern="1200" cap="none" spc="0" baseline="0">
                <a:solidFill>
                  <a:srgbClr val="000000"/>
                </a:solidFill>
                <a:uFillTx/>
                <a:latin typeface="Calibri" pitchFamily="34"/>
                <a:cs typeface="Calibri" pitchFamily="34"/>
              </a:rPr>
              <a:t>-«Для чего нам нужен светофор» О. Тарутина.</a:t>
            </a:r>
          </a:p>
        </p:txBody>
      </p:sp>
      <p:sp>
        <p:nvSpPr>
          <p:cNvPr id="4" name="Прямоугольник 3"/>
          <p:cNvSpPr/>
          <p:nvPr/>
        </p:nvSpPr>
        <p:spPr>
          <a:xfrm>
            <a:off x="539550" y="332658"/>
            <a:ext cx="5616619" cy="923333"/>
          </a:xfrm>
          <a:prstGeom prst="rect">
            <a:avLst/>
          </a:prstGeom>
          <a:noFill/>
          <a:ln>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5400" b="1" i="0" u="none" strike="noStrike" kern="1200" cap="none" spc="0" baseline="0">
                <a:solidFill>
                  <a:srgbClr val="00B050"/>
                </a:solidFill>
                <a:uFillTx/>
                <a:latin typeface="Gabriola" pitchFamily="82"/>
              </a:rPr>
              <a:t>Г</a:t>
            </a:r>
            <a:r>
              <a:rPr lang="ru-RU" sz="5400" b="1" i="0" u="none" strike="noStrike" kern="1200" cap="none" spc="0" baseline="0">
                <a:solidFill>
                  <a:srgbClr val="000000"/>
                </a:solidFill>
                <a:uFillTx/>
                <a:latin typeface="Gabriola" pitchFamily="82"/>
              </a:rPr>
              <a:t>рамотный пешеход!</a:t>
            </a:r>
          </a:p>
        </p:txBody>
      </p:sp>
    </p:spTree>
  </p:cSld>
  <p:clrMapOvr>
    <a:masterClrMapping/>
  </p:clrMapOvr>
  <p:transition advTm="1000"/>
</p:sld>
</file>

<file path=ppt/slides/slide14.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pic>
        <p:nvPicPr>
          <p:cNvPr id="2" name="Picture 2" descr="Фоны для презентаций по пдд (51 фото)"/>
          <p:cNvPicPr>
            <a:picLocks noChangeAspect="1"/>
          </p:cNvPicPr>
          <p:nvPr/>
        </p:nvPicPr>
        <p:blipFill>
          <a:blip r:embed="rId2" cstate="print"/>
          <a:srcRect/>
          <a:stretch>
            <a:fillRect/>
          </a:stretch>
        </p:blipFill>
        <p:spPr>
          <a:xfrm>
            <a:off x="323523" y="332658"/>
            <a:ext cx="8640961" cy="6264691"/>
          </a:xfrm>
          <a:prstGeom prst="rect">
            <a:avLst/>
          </a:prstGeom>
          <a:noFill/>
          <a:ln>
            <a:noFill/>
          </a:ln>
        </p:spPr>
      </p:pic>
      <p:sp>
        <p:nvSpPr>
          <p:cNvPr id="3" name="Прямоугольник 3"/>
          <p:cNvSpPr/>
          <p:nvPr/>
        </p:nvSpPr>
        <p:spPr>
          <a:xfrm>
            <a:off x="755577" y="1844820"/>
            <a:ext cx="6696745" cy="2215993"/>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Организуйте игры с игрушечными автомобилями, автобусами, светофорами, фигурками постовых - регулировщиков и др. по придуманному вами сюжету, отражающими любые ситуации на улице.</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Игра - хорошее средство обучения ребенка дорожной грамоте.</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1800" b="0" i="0" u="none" strike="noStrike" kern="1200" cap="none" spc="0" baseline="0">
              <a:solidFill>
                <a:srgbClr val="000000"/>
              </a:solidFill>
              <a:uFillTx/>
              <a:latin typeface="Verdana"/>
            </a:endParaRPr>
          </a:p>
        </p:txBody>
      </p:sp>
      <p:sp>
        <p:nvSpPr>
          <p:cNvPr id="4" name="Прямоугольник 4"/>
          <p:cNvSpPr/>
          <p:nvPr/>
        </p:nvSpPr>
        <p:spPr>
          <a:xfrm>
            <a:off x="539550" y="332658"/>
            <a:ext cx="5616619" cy="923333"/>
          </a:xfrm>
          <a:prstGeom prst="rect">
            <a:avLst/>
          </a:prstGeom>
          <a:noFill/>
          <a:ln>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5400" b="1" i="0" u="none" strike="noStrike" kern="1200" cap="none" spc="0" baseline="0">
                <a:solidFill>
                  <a:srgbClr val="00B050"/>
                </a:solidFill>
                <a:uFillTx/>
                <a:latin typeface="Gabriola" pitchFamily="82"/>
              </a:rPr>
              <a:t>Г</a:t>
            </a:r>
            <a:r>
              <a:rPr lang="ru-RU" sz="5400" b="1" i="0" u="none" strike="noStrike" kern="1200" cap="none" spc="0" baseline="0">
                <a:solidFill>
                  <a:srgbClr val="000000"/>
                </a:solidFill>
                <a:uFillTx/>
                <a:latin typeface="Gabriola" pitchFamily="82"/>
              </a:rPr>
              <a:t>рамотный пешеход!</a:t>
            </a:r>
          </a:p>
        </p:txBody>
      </p:sp>
      <p:pic>
        <p:nvPicPr>
          <p:cNvPr id="5" name="Picture 2" descr="C:\Users\Танечка\Downloads\Image-1.jpg"/>
          <p:cNvPicPr>
            <a:picLocks noChangeAspect="1"/>
          </p:cNvPicPr>
          <p:nvPr/>
        </p:nvPicPr>
        <p:blipFill>
          <a:blip r:embed="rId3" cstate="print"/>
          <a:srcRect/>
          <a:stretch>
            <a:fillRect/>
          </a:stretch>
        </p:blipFill>
        <p:spPr>
          <a:xfrm>
            <a:off x="1979712" y="3573018"/>
            <a:ext cx="4968072" cy="2429999"/>
          </a:xfrm>
          <a:prstGeom prst="rect">
            <a:avLst/>
          </a:prstGeom>
          <a:noFill/>
          <a:ln>
            <a:noFill/>
          </a:ln>
        </p:spPr>
      </p:pic>
    </p:spTree>
  </p:cSld>
  <p:clrMapOvr>
    <a:masterClrMapping/>
  </p:clrMapOvr>
  <p:transition advTm="1000"/>
</p:sld>
</file>

<file path=ppt/slides/slide15.xml><?xml version="1.0" encoding="utf-8"?>
<p:sld xmlns:a="http://schemas.openxmlformats.org/drawingml/2006/main" xmlns:r="http://schemas.openxmlformats.org/officeDocument/2006/relationships" xmlns:p="http://schemas.openxmlformats.org/presentationml/2006/main">
  <p:cSld name="Slide23">
    <p:spTree>
      <p:nvGrpSpPr>
        <p:cNvPr id="1" name=""/>
        <p:cNvGrpSpPr/>
        <p:nvPr/>
      </p:nvGrpSpPr>
      <p:grpSpPr>
        <a:xfrm>
          <a:off x="0" y="0"/>
          <a:ext cx="0" cy="0"/>
          <a:chOff x="0" y="0"/>
          <a:chExt cx="0" cy="0"/>
        </a:xfrm>
      </p:grpSpPr>
      <p:pic>
        <p:nvPicPr>
          <p:cNvPr id="2" name="Picture 2" descr="Фоны для презентаций по пдд (51 фото)"/>
          <p:cNvPicPr>
            <a:picLocks noChangeAspect="1"/>
          </p:cNvPicPr>
          <p:nvPr/>
        </p:nvPicPr>
        <p:blipFill>
          <a:blip r:embed="rId4" cstate="print"/>
          <a:srcRect/>
          <a:stretch>
            <a:fillRect/>
          </a:stretch>
        </p:blipFill>
        <p:spPr>
          <a:xfrm>
            <a:off x="323523" y="332658"/>
            <a:ext cx="8640961" cy="6264691"/>
          </a:xfrm>
          <a:prstGeom prst="rect">
            <a:avLst/>
          </a:prstGeom>
          <a:noFill/>
          <a:ln>
            <a:noFill/>
          </a:ln>
        </p:spPr>
      </p:pic>
      <p:sp>
        <p:nvSpPr>
          <p:cNvPr id="3" name="Прямоугольник 2"/>
          <p:cNvSpPr/>
          <p:nvPr/>
        </p:nvSpPr>
        <p:spPr>
          <a:xfrm>
            <a:off x="1115613" y="620685"/>
            <a:ext cx="4968547" cy="923333"/>
          </a:xfrm>
          <a:prstGeom prst="rect">
            <a:avLst/>
          </a:prstGeom>
          <a:noFill/>
          <a:ln>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5400" b="1" i="0" u="none" strike="noStrike" kern="1200" cap="none" spc="0" baseline="0">
                <a:solidFill>
                  <a:srgbClr val="000000"/>
                </a:solidFill>
                <a:uFillTx/>
                <a:latin typeface="Gabriola" pitchFamily="82"/>
              </a:rPr>
              <a:t>«</a:t>
            </a:r>
            <a:r>
              <a:rPr lang="ru-RU" sz="5400" b="1" i="0" u="none" strike="noStrike" kern="1200" cap="none" spc="0" baseline="0">
                <a:solidFill>
                  <a:srgbClr val="00B050"/>
                </a:solidFill>
                <a:uFillTx/>
                <a:latin typeface="Gabriola" pitchFamily="82"/>
              </a:rPr>
              <a:t>Д</a:t>
            </a:r>
            <a:r>
              <a:rPr lang="ru-RU" sz="5400" b="1" i="0" u="none" strike="noStrike" kern="1200" cap="none" spc="0" baseline="0">
                <a:solidFill>
                  <a:srgbClr val="000000"/>
                </a:solidFill>
                <a:uFillTx/>
                <a:latin typeface="Gabriola" pitchFamily="82"/>
              </a:rPr>
              <a:t>ЕЛАЙ , КАК  Я!»</a:t>
            </a:r>
            <a:endParaRPr lang="en-US" sz="5400" b="1" i="0" u="none" strike="noStrike" kern="1200" cap="none" spc="0" baseline="0">
              <a:solidFill>
                <a:srgbClr val="000000"/>
              </a:solidFill>
              <a:uFillTx/>
              <a:latin typeface="Gabriola" pitchFamily="82"/>
            </a:endParaRPr>
          </a:p>
        </p:txBody>
      </p:sp>
      <p:sp>
        <p:nvSpPr>
          <p:cNvPr id="4" name="Прямоугольник 3"/>
          <p:cNvSpPr/>
          <p:nvPr/>
        </p:nvSpPr>
        <p:spPr>
          <a:xfrm>
            <a:off x="611559" y="1916829"/>
            <a:ext cx="6336700" cy="440120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Дорога с ребенком из дома в детский сад и обратно – идеально подходит для того,</a:t>
            </a:r>
            <a:r>
              <a:rPr lang="ru-RU" sz="2000" b="0" i="0" u="none" strike="noStrike" kern="1200" cap="none" spc="0" baseline="0">
                <a:solidFill>
                  <a:srgbClr val="000000"/>
                </a:solidFill>
                <a:uFillTx/>
                <a:latin typeface="Verdana"/>
              </a:rPr>
              <a:t> </a:t>
            </a:r>
            <a:r>
              <a:rPr lang="ru-RU" sz="2000" b="1" i="1" u="none" strike="noStrike" kern="1200" cap="none" spc="0" baseline="0">
                <a:solidFill>
                  <a:srgbClr val="000000"/>
                </a:solidFill>
                <a:uFillTx/>
                <a:latin typeface="Calibri" pitchFamily="34"/>
                <a:cs typeface="Calibri" pitchFamily="34"/>
              </a:rPr>
              <a:t>что бы дать ребенку знания, формировать у него навыки безопасного поведения на улице. У ребенка целая гамма привычек формируется с самого раннего детства. Перед ребенком всегда должен быть личный пример соблюдения родителями всех без исключения правил дорожного движения.</a:t>
            </a:r>
          </a:p>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Даже если вы опаздываете:</a:t>
            </a:r>
          </a:p>
          <a:p>
            <a:pPr marL="0" marR="0" lvl="0" indent="0" algn="just" defTabSz="914400" rtl="0" fontAlgn="auto" hangingPunct="1">
              <a:lnSpc>
                <a:spcPct val="100000"/>
              </a:lnSpc>
              <a:spcBef>
                <a:spcPts val="0"/>
              </a:spcBef>
              <a:spcAft>
                <a:spcPts val="0"/>
              </a:spcAft>
              <a:buSzPct val="100000"/>
              <a:buChar char="-"/>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все равно переходите дорогу там, где это разрешено Правилами;</a:t>
            </a:r>
          </a:p>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Наглядный пример родителей будет куда эффективнее, чем сотни раз повторенные слова: «не ходи на красный свет».</a:t>
            </a:r>
          </a:p>
        </p:txBody>
      </p:sp>
      <p:pic>
        <p:nvPicPr>
          <p:cNvPr id="5" name="музыка.mp3">
            <a:hlinkClick r:id="" action="ppaction://media"/>
          </p:cNvPr>
          <p:cNvPicPr>
            <a:picLocks noChangeAspect="1"/>
          </p:cNvPicPr>
          <p:nvPr>
            <a:audioFile r:link="rId2"/>
            <p:extLst>
              <p:ext uri="{DAA4B4D4-6D71-4841-9C94-3DE7FCFB9230}">
                <p14:media xmlns:p14="http://schemas.microsoft.com/office/powerpoint/2010/main" r:link="rId1"/>
              </p:ext>
            </p:extLst>
          </p:nvPr>
        </p:nvPicPr>
        <p:blipFill>
          <a:blip r:embed="rId5" cstate="print"/>
          <a:stretch>
            <a:fillRect/>
          </a:stretch>
        </p:blipFill>
        <p:spPr>
          <a:xfrm>
            <a:off x="4499991" y="6093296"/>
            <a:ext cx="304796" cy="304796"/>
          </a:xfrm>
          <a:prstGeom prst="rect">
            <a:avLst/>
          </a:prstGeom>
          <a:noFill/>
          <a:ln>
            <a:noFill/>
          </a:ln>
        </p:spPr>
      </p:pic>
    </p:spTree>
  </p:cSld>
  <p:clrMapOvr>
    <a:masterClrMapping/>
  </p:clrMapOvr>
  <p:transition advTm="2000"/>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p:endCondLst>
                    <p:cond evt="onNext" delay="0">
                      <p:tgtEl>
                        <p:sldTgt/>
                      </p:tgtEl>
                    </p:cond>
                    <p:cond evt="onPrev"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name="Slide15">
    <p:spTree>
      <p:nvGrpSpPr>
        <p:cNvPr id="1" name=""/>
        <p:cNvGrpSpPr/>
        <p:nvPr/>
      </p:nvGrpSpPr>
      <p:grpSpPr>
        <a:xfrm>
          <a:off x="0" y="0"/>
          <a:ext cx="0" cy="0"/>
          <a:chOff x="0" y="0"/>
          <a:chExt cx="0" cy="0"/>
        </a:xfrm>
      </p:grpSpPr>
      <p:pic>
        <p:nvPicPr>
          <p:cNvPr id="2" name="Picture 2" descr="Фоны для презентаций по пдд (51 фото)"/>
          <p:cNvPicPr>
            <a:picLocks noChangeAspect="1"/>
          </p:cNvPicPr>
          <p:nvPr/>
        </p:nvPicPr>
        <p:blipFill>
          <a:blip r:embed="rId2" cstate="print"/>
          <a:srcRect/>
          <a:stretch>
            <a:fillRect/>
          </a:stretch>
        </p:blipFill>
        <p:spPr>
          <a:xfrm>
            <a:off x="323523" y="332658"/>
            <a:ext cx="8640961" cy="6264691"/>
          </a:xfrm>
          <a:prstGeom prst="rect">
            <a:avLst/>
          </a:prstGeom>
          <a:noFill/>
          <a:ln>
            <a:noFill/>
          </a:ln>
        </p:spPr>
      </p:pic>
      <p:sp>
        <p:nvSpPr>
          <p:cNvPr id="3" name="Прямоугольник 5"/>
          <p:cNvSpPr/>
          <p:nvPr/>
        </p:nvSpPr>
        <p:spPr>
          <a:xfrm>
            <a:off x="539550" y="476667"/>
            <a:ext cx="7632844" cy="923333"/>
          </a:xfrm>
          <a:prstGeom prst="rect">
            <a:avLst/>
          </a:prstGeom>
          <a:noFill/>
          <a:ln>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5400" b="1" i="0" u="none" strike="noStrike" kern="1200" cap="none" spc="0" baseline="0">
                <a:solidFill>
                  <a:srgbClr val="00B050"/>
                </a:solidFill>
                <a:uFillTx/>
                <a:latin typeface="Gabriola" pitchFamily="82"/>
              </a:rPr>
              <a:t>З</a:t>
            </a:r>
            <a:r>
              <a:rPr lang="ru-RU" sz="5400" b="1" i="0" u="none" strike="noStrike" kern="1200" cap="none" spc="0" baseline="0">
                <a:solidFill>
                  <a:srgbClr val="000000"/>
                </a:solidFill>
                <a:uFillTx/>
                <a:latin typeface="Gabriola" pitchFamily="82"/>
              </a:rPr>
              <a:t>ащита  пешехода!</a:t>
            </a:r>
          </a:p>
        </p:txBody>
      </p:sp>
      <p:sp>
        <p:nvSpPr>
          <p:cNvPr id="4" name="Прямоугольник 6"/>
          <p:cNvSpPr/>
          <p:nvPr/>
        </p:nvSpPr>
        <p:spPr>
          <a:xfrm>
            <a:off x="539550" y="2132856"/>
            <a:ext cx="7632844" cy="3785652"/>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Фликер (световозвращатель) на одежде - на сегодняшний день реальный способ уберечь ребенка от травмы на неосвещенной дороге. Принцип действия его основан на том, что свет, попадая на ребристую поверхность из специального пластика, концентрируется и отражается в виде узкого пучка. Когда фары автомобиля "выхватывают" пусть даже маленький световозвращатель, водитель издалека видит яркую световую точку.</a:t>
            </a:r>
            <a:r>
              <a:rPr lang="ru-RU" sz="2000" b="0" i="1" u="none" strike="noStrike" kern="1200" cap="none" spc="0" baseline="0">
                <a:solidFill>
                  <a:srgbClr val="000000"/>
                </a:solidFill>
                <a:uFillTx/>
                <a:latin typeface="Verdana"/>
              </a:rPr>
              <a:t> </a:t>
            </a:r>
            <a:r>
              <a:rPr lang="ru-RU" sz="2000" b="1" i="1" u="none" strike="noStrike" kern="1200" cap="none" spc="0" baseline="0">
                <a:solidFill>
                  <a:srgbClr val="000000"/>
                </a:solidFill>
                <a:uFillTx/>
                <a:latin typeface="Calibri" pitchFamily="34"/>
                <a:cs typeface="Calibri" pitchFamily="34"/>
              </a:rPr>
              <a:t>В черте города ГАИ рекомендует пешеходам обозначить себя световозвращающими элементами на левой и правой руках, подвесить по одному фликеру на ремень и сзади на рюкзак. Таким образом, самый оптимальный вариант, когда на пешеходе находится 4 фликера.</a:t>
            </a:r>
          </a:p>
        </p:txBody>
      </p:sp>
    </p:spTree>
  </p:cSld>
  <p:clrMapOvr>
    <a:masterClrMapping/>
  </p:clrMapOvr>
  <p:transition advTm="2000"/>
</p:sld>
</file>

<file path=ppt/slides/slide17.xml><?xml version="1.0" encoding="utf-8"?>
<p:sld xmlns:a="http://schemas.openxmlformats.org/drawingml/2006/main" xmlns:r="http://schemas.openxmlformats.org/officeDocument/2006/relationships" xmlns:p="http://schemas.openxmlformats.org/presentationml/2006/main">
  <p:cSld name="Slide16">
    <p:spTree>
      <p:nvGrpSpPr>
        <p:cNvPr id="1" name=""/>
        <p:cNvGrpSpPr/>
        <p:nvPr/>
      </p:nvGrpSpPr>
      <p:grpSpPr>
        <a:xfrm>
          <a:off x="0" y="0"/>
          <a:ext cx="0" cy="0"/>
          <a:chOff x="0" y="0"/>
          <a:chExt cx="0" cy="0"/>
        </a:xfrm>
      </p:grpSpPr>
      <p:pic>
        <p:nvPicPr>
          <p:cNvPr id="2" name="Picture 2" descr="Фоны для презентаций по пдд (51 фото)"/>
          <p:cNvPicPr>
            <a:picLocks noChangeAspect="1"/>
          </p:cNvPicPr>
          <p:nvPr/>
        </p:nvPicPr>
        <p:blipFill>
          <a:blip r:embed="rId2" cstate="print"/>
          <a:srcRect/>
          <a:stretch>
            <a:fillRect/>
          </a:stretch>
        </p:blipFill>
        <p:spPr>
          <a:xfrm>
            <a:off x="323523" y="332658"/>
            <a:ext cx="8640961" cy="6264691"/>
          </a:xfrm>
          <a:prstGeom prst="rect">
            <a:avLst/>
          </a:prstGeom>
          <a:noFill/>
          <a:ln>
            <a:noFill/>
          </a:ln>
        </p:spPr>
      </p:pic>
      <p:sp>
        <p:nvSpPr>
          <p:cNvPr id="3" name="Прямоугольник 2"/>
          <p:cNvSpPr/>
          <p:nvPr/>
        </p:nvSpPr>
        <p:spPr>
          <a:xfrm>
            <a:off x="539550" y="1772820"/>
            <a:ext cx="7416826" cy="4985976"/>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Arial Narrow" pitchFamily="34"/>
                <a:cs typeface="Calibri" pitchFamily="34"/>
              </a:rPr>
              <a:t>В </a:t>
            </a:r>
            <a:r>
              <a:rPr lang="ru-RU" sz="2000" b="1" i="1" u="sng" strike="noStrike" kern="1200" cap="none" spc="0" baseline="0">
                <a:solidFill>
                  <a:srgbClr val="000000"/>
                </a:solidFill>
                <a:uFillTx/>
                <a:latin typeface="Arial Narrow" pitchFamily="34"/>
                <a:cs typeface="Calibri" pitchFamily="34"/>
              </a:rPr>
              <a:t>3-4 года</a:t>
            </a:r>
            <a:r>
              <a:rPr lang="ru-RU" sz="2000" b="1" i="1" u="none" strike="noStrike" kern="1200" cap="none" spc="0" baseline="0">
                <a:solidFill>
                  <a:srgbClr val="000000"/>
                </a:solidFill>
                <a:uFillTx/>
                <a:latin typeface="Arial Narrow" pitchFamily="34"/>
                <a:cs typeface="Calibri" pitchFamily="34"/>
              </a:rPr>
              <a:t> ребенок может отличить движущуюся машину от стоящей, но он уверен, что машина останавливается мгновенно.</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Arial Narrow" pitchFamily="34"/>
                <a:cs typeface="Calibri" pitchFamily="34"/>
              </a:rPr>
              <a:t>В </a:t>
            </a:r>
            <a:r>
              <a:rPr lang="ru-RU" sz="2000" b="1" i="1" u="sng" strike="noStrike" kern="1200" cap="none" spc="0" baseline="0">
                <a:solidFill>
                  <a:srgbClr val="000000"/>
                </a:solidFill>
                <a:uFillTx/>
                <a:latin typeface="Arial Narrow" pitchFamily="34"/>
                <a:cs typeface="Calibri" pitchFamily="34"/>
              </a:rPr>
              <a:t>6 лет</a:t>
            </a:r>
            <a:r>
              <a:rPr lang="ru-RU" sz="2000" b="1" i="1" u="none" strike="noStrike" kern="1200" cap="none" spc="0" baseline="0">
                <a:solidFill>
                  <a:srgbClr val="000000"/>
                </a:solidFill>
                <a:uFillTx/>
                <a:latin typeface="Arial Narrow" pitchFamily="34"/>
                <a:cs typeface="Calibri" pitchFamily="34"/>
              </a:rPr>
              <a:t> - боковым зрением он видит примерно 2/3 того,</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Arial Narrow" pitchFamily="34"/>
                <a:cs typeface="Calibri" pitchFamily="34"/>
              </a:rPr>
              <a:t>что видят взрослые; не умеет определить, что движется быстрее: велосипед или спортивная машина;</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Arial Narrow" pitchFamily="34"/>
                <a:cs typeface="Calibri" pitchFamily="34"/>
              </a:rPr>
              <a:t>не умеет правильно распределять внимание и отделять существенное от незначительного.</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Arial Narrow" pitchFamily="34"/>
                <a:cs typeface="Calibri" pitchFamily="34"/>
              </a:rPr>
              <a:t>В </a:t>
            </a:r>
            <a:r>
              <a:rPr lang="ru-RU" sz="2000" b="1" i="1" u="sng" strike="noStrike" kern="1200" cap="none" spc="0" baseline="0">
                <a:solidFill>
                  <a:srgbClr val="000000"/>
                </a:solidFill>
                <a:uFillTx/>
                <a:latin typeface="Arial Narrow" pitchFamily="34"/>
                <a:cs typeface="Calibri" pitchFamily="34"/>
              </a:rPr>
              <a:t>7 лет</a:t>
            </a:r>
            <a:r>
              <a:rPr lang="ru-RU" sz="2000" b="1" i="1" u="none" strike="noStrike" kern="1200" cap="none" spc="0" baseline="0">
                <a:solidFill>
                  <a:srgbClr val="000000"/>
                </a:solidFill>
                <a:uFillTx/>
                <a:latin typeface="Arial Narrow" pitchFamily="34"/>
                <a:cs typeface="Calibri" pitchFamily="34"/>
              </a:rPr>
              <a:t> - может более уверенно отличать правую сторону дороги от левой.</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Arial Narrow" pitchFamily="34"/>
                <a:cs typeface="Calibri" pitchFamily="34"/>
              </a:rPr>
              <a:t>В </a:t>
            </a:r>
            <a:r>
              <a:rPr lang="ru-RU" sz="2000" b="1" i="1" u="sng" strike="noStrike" kern="1200" cap="none" spc="0" baseline="0">
                <a:solidFill>
                  <a:srgbClr val="000000"/>
                </a:solidFill>
                <a:uFillTx/>
                <a:latin typeface="Arial Narrow" pitchFamily="34"/>
                <a:cs typeface="Calibri" pitchFamily="34"/>
              </a:rPr>
              <a:t>8 лет</a:t>
            </a:r>
            <a:r>
              <a:rPr lang="ru-RU" sz="2000" b="1" i="1" u="none" strike="noStrike" kern="1200" cap="none" spc="0" baseline="0">
                <a:solidFill>
                  <a:srgbClr val="000000"/>
                </a:solidFill>
                <a:uFillTx/>
                <a:latin typeface="Arial Narrow" pitchFamily="34"/>
                <a:cs typeface="Calibri" pitchFamily="34"/>
              </a:rPr>
              <a:t> – может мгновенно отреагировать на отклик и т.д.;</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Arial Narrow" pitchFamily="34"/>
                <a:cs typeface="Calibri" pitchFamily="34"/>
              </a:rPr>
              <a:t>- имеет опыт пешеходного передвижения на дороге;</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Arial Narrow" pitchFamily="34"/>
                <a:cs typeface="Calibri" pitchFamily="34"/>
              </a:rPr>
              <a:t>- активно осваивает основные навыки езды на велосипеде;</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Arial Narrow" pitchFamily="34"/>
                <a:cs typeface="Calibri" pitchFamily="34"/>
              </a:rPr>
              <a:t>- умеет определять источник шума;  - устанавливать связь между величиной предмета, его удаленностью и временем (чем ближе автомобиль, тем он больше).</a:t>
            </a:r>
            <a:r>
              <a:rPr lang="ru-RU" sz="1800" b="0" i="0" u="none" strike="noStrike" kern="1200" cap="none" spc="0" baseline="0">
                <a:solidFill>
                  <a:srgbClr val="000000"/>
                </a:solidFill>
                <a:uFillTx/>
                <a:latin typeface="Verdana"/>
              </a:rPr>
              <a:t/>
            </a:r>
            <a:br>
              <a:rPr lang="ru-RU" sz="1800" b="0" i="0" u="none" strike="noStrike" kern="1200" cap="none" spc="0" baseline="0">
                <a:solidFill>
                  <a:srgbClr val="000000"/>
                </a:solidFill>
                <a:uFillTx/>
                <a:latin typeface="Verdana"/>
              </a:rPr>
            </a:br>
            <a:endParaRPr lang="ru-RU" sz="1800" b="0" i="0" u="none" strike="noStrike" kern="1200" cap="none" spc="0" baseline="0">
              <a:solidFill>
                <a:srgbClr val="000000"/>
              </a:solidFill>
              <a:uFillTx/>
              <a:latin typeface="Verdana"/>
            </a:endParaRPr>
          </a:p>
        </p:txBody>
      </p:sp>
      <p:sp>
        <p:nvSpPr>
          <p:cNvPr id="4" name="Прямоугольник 3"/>
          <p:cNvSpPr/>
          <p:nvPr/>
        </p:nvSpPr>
        <p:spPr>
          <a:xfrm>
            <a:off x="755577" y="548676"/>
            <a:ext cx="6264691" cy="923333"/>
          </a:xfrm>
          <a:prstGeom prst="rect">
            <a:avLst/>
          </a:prstGeom>
          <a:noFill/>
          <a:ln>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5400" b="1" i="0" u="none" strike="noStrike" kern="1200" cap="none" spc="0" baseline="0">
                <a:solidFill>
                  <a:srgbClr val="00B050"/>
                </a:solidFill>
                <a:uFillTx/>
                <a:latin typeface="Gabriola" pitchFamily="82"/>
              </a:rPr>
              <a:t>О</a:t>
            </a:r>
            <a:r>
              <a:rPr lang="ru-RU" sz="5400" b="1" i="0" u="none" strike="noStrike" kern="1200" cap="none" spc="0" baseline="0">
                <a:solidFill>
                  <a:srgbClr val="000000"/>
                </a:solidFill>
                <a:uFillTx/>
                <a:latin typeface="Gabriola" pitchFamily="82"/>
              </a:rPr>
              <a:t>собенности</a:t>
            </a:r>
            <a:r>
              <a:rPr lang="ru-RU" sz="5400" b="1" i="0" u="none" strike="noStrike" kern="1200" cap="none" spc="0" baseline="0">
                <a:solidFill>
                  <a:srgbClr val="00B050"/>
                </a:solidFill>
                <a:uFillTx/>
                <a:latin typeface="Gabriola" pitchFamily="82"/>
              </a:rPr>
              <a:t> </a:t>
            </a:r>
            <a:r>
              <a:rPr lang="ru-RU" sz="5400" b="1" i="0" u="none" strike="noStrike" kern="1200" cap="none" spc="0" baseline="0">
                <a:solidFill>
                  <a:srgbClr val="000000"/>
                </a:solidFill>
                <a:uFillTx/>
                <a:latin typeface="Gabriola" pitchFamily="82"/>
              </a:rPr>
              <a:t>возраста!</a:t>
            </a:r>
            <a:endParaRPr lang="ru-RU" sz="2800" b="1" i="0" u="none" strike="noStrike" kern="1200" cap="none" spc="0" baseline="0">
              <a:solidFill>
                <a:srgbClr val="000000"/>
              </a:solidFill>
              <a:uFillTx/>
              <a:latin typeface="Gabriola" pitchFamily="82"/>
            </a:endParaRPr>
          </a:p>
        </p:txBody>
      </p:sp>
    </p:spTree>
  </p:cSld>
  <p:clrMapOvr>
    <a:masterClrMapping/>
  </p:clrMapOvr>
  <p:transition advTm="2000"/>
</p:sld>
</file>

<file path=ppt/slides/slide18.xml><?xml version="1.0" encoding="utf-8"?>
<p:sld xmlns:a="http://schemas.openxmlformats.org/drawingml/2006/main" xmlns:r="http://schemas.openxmlformats.org/officeDocument/2006/relationships" xmlns:p="http://schemas.openxmlformats.org/presentationml/2006/main">
  <p:cSld name="Slide17">
    <p:spTree>
      <p:nvGrpSpPr>
        <p:cNvPr id="1" name=""/>
        <p:cNvGrpSpPr/>
        <p:nvPr/>
      </p:nvGrpSpPr>
      <p:grpSpPr>
        <a:xfrm>
          <a:off x="0" y="0"/>
          <a:ext cx="0" cy="0"/>
          <a:chOff x="0" y="0"/>
          <a:chExt cx="0" cy="0"/>
        </a:xfrm>
      </p:grpSpPr>
      <p:pic>
        <p:nvPicPr>
          <p:cNvPr id="2" name="Picture 2" descr="Фоны для презентаций по пдд (51 фото)"/>
          <p:cNvPicPr>
            <a:picLocks noChangeAspect="1"/>
          </p:cNvPicPr>
          <p:nvPr/>
        </p:nvPicPr>
        <p:blipFill>
          <a:blip r:embed="rId2" cstate="print"/>
          <a:srcRect/>
          <a:stretch>
            <a:fillRect/>
          </a:stretch>
        </p:blipFill>
        <p:spPr>
          <a:xfrm>
            <a:off x="323523" y="332658"/>
            <a:ext cx="8640961" cy="6264691"/>
          </a:xfrm>
          <a:prstGeom prst="rect">
            <a:avLst/>
          </a:prstGeom>
          <a:noFill/>
          <a:ln>
            <a:noFill/>
          </a:ln>
        </p:spPr>
      </p:pic>
      <p:sp>
        <p:nvSpPr>
          <p:cNvPr id="3" name="Прямоугольник 2"/>
          <p:cNvSpPr/>
          <p:nvPr/>
        </p:nvSpPr>
        <p:spPr>
          <a:xfrm>
            <a:off x="1475658" y="2780928"/>
            <a:ext cx="5832646" cy="3477874"/>
          </a:xfrm>
          <a:prstGeom prst="rect">
            <a:avLst/>
          </a:prstGeom>
          <a:noFill/>
          <a:ln>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Arial Narrow" pitchFamily="34"/>
                <a:cs typeface="Calibri" pitchFamily="34"/>
              </a:rPr>
              <a:t>Помните!</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Arial Narrow" pitchFamily="34"/>
                <a:cs typeface="Calibri" pitchFamily="34"/>
              </a:rPr>
              <a:t>Ребенок учится законам улицы,</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Arial Narrow" pitchFamily="34"/>
                <a:cs typeface="Calibri" pitchFamily="34"/>
              </a:rPr>
              <a:t>беря пример с вас – родителей, других взрослых.</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Arial Narrow" pitchFamily="34"/>
                <a:cs typeface="Calibri" pitchFamily="34"/>
              </a:rPr>
              <a:t>Пусть ваш пример учит дисциплинированному поведению на улице не только вашего ребенка,</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Arial Narrow" pitchFamily="34"/>
                <a:cs typeface="Calibri" pitchFamily="34"/>
              </a:rPr>
              <a:t>но и других детей.</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Arial Narrow" pitchFamily="34"/>
                <a:cs typeface="Calibri" pitchFamily="34"/>
              </a:rPr>
              <a:t>Старайтесь сделать все возможное, чтобы оградить детей от несчастных случаев на дорогах!</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2000" b="1" i="1" u="none" strike="noStrike" kern="1200" cap="none" spc="0" baseline="0">
              <a:solidFill>
                <a:srgbClr val="000000"/>
              </a:solidFill>
              <a:uFillTx/>
              <a:latin typeface="Arial Narrow" pitchFamily="34"/>
              <a:cs typeface="Calibri" pitchFamily="34"/>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2000" b="1" i="1" u="none" strike="noStrike" kern="1200" cap="none" spc="0" baseline="0">
              <a:solidFill>
                <a:srgbClr val="000000"/>
              </a:solidFill>
              <a:uFillTx/>
              <a:latin typeface="Arial Narrow" pitchFamily="34"/>
              <a:cs typeface="Calibri" pitchFamily="34"/>
            </a:endParaRPr>
          </a:p>
        </p:txBody>
      </p:sp>
      <p:sp>
        <p:nvSpPr>
          <p:cNvPr id="4" name="Прямоугольник 3"/>
          <p:cNvSpPr/>
          <p:nvPr/>
        </p:nvSpPr>
        <p:spPr>
          <a:xfrm>
            <a:off x="539550" y="548676"/>
            <a:ext cx="7992889" cy="2277550"/>
          </a:xfrm>
          <a:prstGeom prst="rect">
            <a:avLst/>
          </a:prstGeom>
          <a:noFill/>
          <a:ln>
            <a:noFill/>
            <a:prstDash val="solid"/>
          </a:ln>
        </p:spPr>
        <p:txBody>
          <a:bodyPr vert="horz" wrap="squar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5400" b="1" i="0" u="none" strike="noStrike" kern="1200" cap="none" spc="0" baseline="0">
                <a:solidFill>
                  <a:srgbClr val="00B050"/>
                </a:solidFill>
                <a:uFillTx/>
                <a:latin typeface="Gabriola" pitchFamily="82"/>
              </a:rPr>
              <a:t>У</a:t>
            </a:r>
            <a:r>
              <a:rPr lang="ru-RU" sz="5400" b="1" i="0" u="none" strike="noStrike" kern="1200" cap="none" spc="0" baseline="0">
                <a:solidFill>
                  <a:srgbClr val="000000"/>
                </a:solidFill>
                <a:uFillTx/>
                <a:latin typeface="Gabriola" pitchFamily="82"/>
              </a:rPr>
              <a:t>важаемые родители!</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2800" b="1" i="0" u="none" strike="noStrike" kern="1200" cap="none" spc="0" baseline="0">
              <a:solidFill>
                <a:srgbClr val="000000"/>
              </a:solidFill>
              <a:uFillTx/>
              <a:latin typeface="Gabriola" pitchFamily="8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2000" b="1" i="1" u="none" strike="noStrike" kern="1200" cap="none" spc="0" baseline="0">
              <a:solidFill>
                <a:srgbClr val="000000"/>
              </a:solidFill>
              <a:uFillTx/>
              <a:latin typeface="Arial Narrow" pitchFamily="34"/>
              <a:cs typeface="Calibri" pitchFamily="34"/>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Arial Narrow" pitchFamily="34"/>
                <a:cs typeface="Calibri" pitchFamily="34"/>
              </a:rPr>
              <a:t>Вы являетесь для детей образцом поведения.</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Arial Narrow" pitchFamily="34"/>
                <a:cs typeface="Calibri" pitchFamily="34"/>
              </a:rPr>
              <a:t>Вы — объект любви и подражания для ребенка. </a:t>
            </a:r>
          </a:p>
        </p:txBody>
      </p:sp>
      <p:sp>
        <p:nvSpPr>
          <p:cNvPr id="5" name="Прямоугольник 4"/>
          <p:cNvSpPr/>
          <p:nvPr/>
        </p:nvSpPr>
        <p:spPr>
          <a:xfrm>
            <a:off x="1763685" y="5517233"/>
            <a:ext cx="5256583" cy="707882"/>
          </a:xfrm>
          <a:prstGeom prst="rect">
            <a:avLst/>
          </a:prstGeom>
          <a:noFill/>
          <a:ln>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Arial Narrow" pitchFamily="34"/>
                <a:cs typeface="Calibri" pitchFamily="34"/>
              </a:rPr>
              <a:t>Соблюдайте правила дорожного движения!</a:t>
            </a:r>
            <a:br>
              <a:rPr lang="ru-RU" sz="2000" b="1" i="1" u="none" strike="noStrike" kern="1200" cap="none" spc="0" baseline="0">
                <a:solidFill>
                  <a:srgbClr val="000000"/>
                </a:solidFill>
                <a:uFillTx/>
                <a:latin typeface="Arial Narrow" pitchFamily="34"/>
                <a:cs typeface="Calibri" pitchFamily="34"/>
              </a:rPr>
            </a:br>
            <a:r>
              <a:rPr lang="ru-RU" sz="2000" b="1" i="1" u="none" strike="noStrike" kern="1200" cap="none" spc="0" baseline="0">
                <a:solidFill>
                  <a:srgbClr val="000000"/>
                </a:solidFill>
                <a:uFillTx/>
                <a:latin typeface="Arial Narrow" pitchFamily="34"/>
                <a:cs typeface="Calibri" pitchFamily="34"/>
              </a:rPr>
              <a:t>Берегите своих детей!</a:t>
            </a:r>
          </a:p>
        </p:txBody>
      </p:sp>
    </p:spTree>
  </p:cSld>
  <p:clrMapOvr>
    <a:masterClrMapping/>
  </p:clrMapOvr>
  <p:transition advTm="2000"/>
</p:sld>
</file>

<file path=ppt/slides/slide19.xml><?xml version="1.0" encoding="utf-8"?>
<p:sld xmlns:a="http://schemas.openxmlformats.org/drawingml/2006/main" xmlns:r="http://schemas.openxmlformats.org/officeDocument/2006/relationships" xmlns:p="http://schemas.openxmlformats.org/presentationml/2006/main">
  <p:cSld name="Slide18">
    <p:spTree>
      <p:nvGrpSpPr>
        <p:cNvPr id="1" name=""/>
        <p:cNvGrpSpPr/>
        <p:nvPr/>
      </p:nvGrpSpPr>
      <p:grpSpPr>
        <a:xfrm>
          <a:off x="0" y="0"/>
          <a:ext cx="0" cy="0"/>
          <a:chOff x="0" y="0"/>
          <a:chExt cx="0" cy="0"/>
        </a:xfrm>
      </p:grpSpPr>
      <p:pic>
        <p:nvPicPr>
          <p:cNvPr id="2" name="Picture 2" descr="Фоны для презентаций по пдд (51 фото)"/>
          <p:cNvPicPr>
            <a:picLocks noChangeAspect="1"/>
          </p:cNvPicPr>
          <p:nvPr/>
        </p:nvPicPr>
        <p:blipFill>
          <a:blip r:embed="rId2" cstate="print"/>
          <a:srcRect/>
          <a:stretch>
            <a:fillRect/>
          </a:stretch>
        </p:blipFill>
        <p:spPr>
          <a:xfrm>
            <a:off x="323523" y="332658"/>
            <a:ext cx="8640961" cy="6264691"/>
          </a:xfrm>
          <a:prstGeom prst="rect">
            <a:avLst/>
          </a:prstGeom>
          <a:noFill/>
          <a:ln>
            <a:noFill/>
          </a:ln>
        </p:spPr>
      </p:pic>
      <p:pic>
        <p:nvPicPr>
          <p:cNvPr id="3" name="Picture 2" descr="https://avatars.mds.yandex.net/get-pdb/872807/43ba012b-d711-48ba-afc4-835f84daf37b/s1200?webp=false"/>
          <p:cNvPicPr>
            <a:picLocks noChangeAspect="1"/>
          </p:cNvPicPr>
          <p:nvPr/>
        </p:nvPicPr>
        <p:blipFill>
          <a:blip r:embed="rId3" cstate="print"/>
          <a:srcRect/>
          <a:stretch>
            <a:fillRect/>
          </a:stretch>
        </p:blipFill>
        <p:spPr>
          <a:xfrm>
            <a:off x="1187622" y="2204865"/>
            <a:ext cx="5596137" cy="3505196"/>
          </a:xfrm>
          <a:prstGeom prst="rect">
            <a:avLst/>
          </a:prstGeom>
          <a:noFill/>
          <a:ln>
            <a:noFill/>
          </a:ln>
        </p:spPr>
      </p:pic>
      <p:grpSp>
        <p:nvGrpSpPr>
          <p:cNvPr id="4" name="object 8"/>
          <p:cNvGrpSpPr/>
          <p:nvPr/>
        </p:nvGrpSpPr>
        <p:grpSpPr>
          <a:xfrm>
            <a:off x="971595" y="692694"/>
            <a:ext cx="6788661" cy="422955"/>
            <a:chOff x="971595" y="692694"/>
            <a:chExt cx="6788661" cy="422955"/>
          </a:xfrm>
        </p:grpSpPr>
        <p:pic>
          <p:nvPicPr>
            <p:cNvPr id="5" name="object 9"/>
            <p:cNvPicPr>
              <a:picLocks noChangeAspect="1"/>
            </p:cNvPicPr>
            <p:nvPr/>
          </p:nvPicPr>
          <p:blipFill>
            <a:blip r:embed="rId4" cstate="print"/>
            <a:stretch>
              <a:fillRect/>
            </a:stretch>
          </p:blipFill>
          <p:spPr>
            <a:xfrm>
              <a:off x="971595" y="692694"/>
              <a:ext cx="6788661" cy="422955"/>
            </a:xfrm>
            <a:prstGeom prst="rect">
              <a:avLst/>
            </a:prstGeom>
            <a:noFill/>
            <a:ln>
              <a:noFill/>
            </a:ln>
          </p:spPr>
        </p:pic>
        <p:pic>
          <p:nvPicPr>
            <p:cNvPr id="6" name="object 10"/>
            <p:cNvPicPr>
              <a:picLocks noChangeAspect="1"/>
            </p:cNvPicPr>
            <p:nvPr/>
          </p:nvPicPr>
          <p:blipFill>
            <a:blip r:embed="rId5" cstate="print"/>
            <a:stretch>
              <a:fillRect/>
            </a:stretch>
          </p:blipFill>
          <p:spPr>
            <a:xfrm>
              <a:off x="994153" y="694751"/>
              <a:ext cx="6759875" cy="393950"/>
            </a:xfrm>
            <a:prstGeom prst="rect">
              <a:avLst/>
            </a:prstGeom>
            <a:noFill/>
            <a:ln>
              <a:noFill/>
            </a:ln>
          </p:spPr>
        </p:pic>
      </p:grpSp>
    </p:spTree>
  </p:cSld>
  <p:clrMapOvr>
    <a:masterClrMapping/>
  </p:clrMapOvr>
  <p:transition advTm="4000"/>
</p:sld>
</file>

<file path=ppt/slides/slide2.xml><?xml version="1.0" encoding="utf-8"?>
<p:sld xmlns:a="http://schemas.openxmlformats.org/drawingml/2006/main" xmlns:r="http://schemas.openxmlformats.org/officeDocument/2006/relationships" xmlns:p="http://schemas.openxmlformats.org/presentationml/2006/main">
  <p:cSld name="Slide21">
    <p:spTree>
      <p:nvGrpSpPr>
        <p:cNvPr id="1" name=""/>
        <p:cNvGrpSpPr/>
        <p:nvPr/>
      </p:nvGrpSpPr>
      <p:grpSpPr>
        <a:xfrm>
          <a:off x="0" y="0"/>
          <a:ext cx="0" cy="0"/>
          <a:chOff x="0" y="0"/>
          <a:chExt cx="0" cy="0"/>
        </a:xfrm>
      </p:grpSpPr>
      <p:sp>
        <p:nvSpPr>
          <p:cNvPr id="2" name="Заголовок 1"/>
          <p:cNvSpPr txBox="1">
            <a:spLocks noGrp="1"/>
          </p:cNvSpPr>
          <p:nvPr>
            <p:ph type="ctrTitle"/>
          </p:nvPr>
        </p:nvSpPr>
        <p:spPr/>
        <p:txBody>
          <a:bodyPr/>
          <a:lstStyle/>
          <a:p>
            <a:endParaRPr lang="ru-RU"/>
          </a:p>
        </p:txBody>
      </p:sp>
      <p:sp>
        <p:nvSpPr>
          <p:cNvPr id="3" name="Подзаголовок 2"/>
          <p:cNvSpPr txBox="1">
            <a:spLocks noGrp="1"/>
          </p:cNvSpPr>
          <p:nvPr>
            <p:ph type="subTitle" idx="1"/>
          </p:nvPr>
        </p:nvSpPr>
        <p:spPr/>
        <p:txBody>
          <a:bodyPr/>
          <a:lstStyle/>
          <a:p>
            <a:endParaRPr lang="ru-RU"/>
          </a:p>
        </p:txBody>
      </p:sp>
      <p:pic>
        <p:nvPicPr>
          <p:cNvPr id="4" name="Picture 2" descr="Фоны для презентаций по пдд (51 фото)"/>
          <p:cNvPicPr>
            <a:picLocks noChangeAspect="1"/>
          </p:cNvPicPr>
          <p:nvPr/>
        </p:nvPicPr>
        <p:blipFill>
          <a:blip r:embed="rId3" cstate="print"/>
          <a:srcRect/>
          <a:stretch>
            <a:fillRect/>
          </a:stretch>
        </p:blipFill>
        <p:spPr>
          <a:xfrm>
            <a:off x="323523" y="332658"/>
            <a:ext cx="8640961" cy="6264691"/>
          </a:xfrm>
          <a:prstGeom prst="rect">
            <a:avLst/>
          </a:prstGeom>
          <a:noFill/>
          <a:ln>
            <a:noFill/>
          </a:ln>
        </p:spPr>
      </p:pic>
      <p:sp>
        <p:nvSpPr>
          <p:cNvPr id="5" name="Подзаголовок 2"/>
          <p:cNvSpPr txBox="1"/>
          <p:nvPr/>
        </p:nvSpPr>
        <p:spPr>
          <a:xfrm>
            <a:off x="755577" y="3356990"/>
            <a:ext cx="6768754" cy="720080"/>
          </a:xfrm>
          <a:prstGeom prst="rect">
            <a:avLst/>
          </a:prstGeom>
          <a:noFill/>
          <a:ln>
            <a:noFill/>
          </a:ln>
        </p:spPr>
        <p:txBody>
          <a:bodyPr vert="horz" wrap="square" lIns="91440" tIns="45720" rIns="91440" bIns="45720" anchor="t" anchorCtr="1" compatLnSpc="1"/>
          <a:lstStyle/>
          <a:p>
            <a:pPr marL="0" marR="0" lvl="0" indent="0" algn="ctr" defTabSz="914400" rtl="0" fontAlgn="auto" hangingPunct="1">
              <a:lnSpc>
                <a:spcPct val="100000"/>
              </a:lnSpc>
              <a:spcBef>
                <a:spcPts val="1000"/>
              </a:spcBef>
              <a:spcAft>
                <a:spcPts val="0"/>
              </a:spcAft>
              <a:buNone/>
              <a:tabLst/>
              <a:defRPr sz="1800" b="0" i="0" u="none" strike="noStrike" kern="0" cap="none" spc="0" baseline="0">
                <a:solidFill>
                  <a:srgbClr val="000000"/>
                </a:solidFill>
                <a:uFillTx/>
              </a:defRPr>
            </a:pPr>
            <a:endParaRPr lang="ru-RU" sz="4000" b="1" i="0" u="none" strike="noStrike" kern="1200" cap="none" spc="0" baseline="0">
              <a:solidFill>
                <a:srgbClr val="000000"/>
              </a:solidFill>
              <a:uFillTx/>
              <a:latin typeface="Gabriola" pitchFamily="82"/>
            </a:endParaRPr>
          </a:p>
        </p:txBody>
      </p:sp>
      <p:sp>
        <p:nvSpPr>
          <p:cNvPr id="6" name="Подзаголовок 2"/>
          <p:cNvSpPr txBox="1"/>
          <p:nvPr/>
        </p:nvSpPr>
        <p:spPr>
          <a:xfrm>
            <a:off x="755577" y="2636910"/>
            <a:ext cx="6768754" cy="720080"/>
          </a:xfrm>
          <a:prstGeom prst="rect">
            <a:avLst/>
          </a:prstGeom>
          <a:noFill/>
          <a:ln>
            <a:noFill/>
          </a:ln>
        </p:spPr>
        <p:txBody>
          <a:bodyPr vert="horz" wrap="square" lIns="91440" tIns="45720" rIns="91440" bIns="45720" anchor="t" anchorCtr="1" compatLnSpc="1"/>
          <a:lstStyle/>
          <a:p>
            <a:pPr marL="0" marR="0" lvl="0" indent="0" algn="ctr" defTabSz="914400" rtl="0" fontAlgn="auto" hangingPunct="1">
              <a:lnSpc>
                <a:spcPct val="100000"/>
              </a:lnSpc>
              <a:spcBef>
                <a:spcPts val="1000"/>
              </a:spcBef>
              <a:spcAft>
                <a:spcPts val="0"/>
              </a:spcAft>
              <a:buNone/>
              <a:tabLst/>
              <a:defRPr sz="1800" b="0" i="0" u="none" strike="noStrike" kern="0" cap="none" spc="0" baseline="0">
                <a:solidFill>
                  <a:srgbClr val="000000"/>
                </a:solidFill>
                <a:uFillTx/>
              </a:defRPr>
            </a:pPr>
            <a:endParaRPr lang="ru-RU" sz="4000" b="1" i="0" u="none" strike="noStrike" kern="1200" cap="none" spc="0" baseline="0">
              <a:solidFill>
                <a:srgbClr val="000000"/>
              </a:solidFill>
              <a:uFillTx/>
              <a:latin typeface="Gabriola" pitchFamily="82"/>
            </a:endParaRPr>
          </a:p>
        </p:txBody>
      </p:sp>
      <p:sp>
        <p:nvSpPr>
          <p:cNvPr id="7" name="Прямоугольник 9"/>
          <p:cNvSpPr/>
          <p:nvPr/>
        </p:nvSpPr>
        <p:spPr>
          <a:xfrm>
            <a:off x="755577" y="1700811"/>
            <a:ext cx="6480718" cy="4524314"/>
          </a:xfrm>
          <a:prstGeom prst="rect">
            <a:avLst/>
          </a:prstGeom>
          <a:noFill/>
          <a:ln>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400" b="1" i="1" u="none" strike="noStrike" kern="1200" cap="none" spc="0" baseline="0">
                <a:solidFill>
                  <a:srgbClr val="000000"/>
                </a:solidFill>
                <a:uFillTx/>
                <a:latin typeface="Calibri" pitchFamily="34"/>
                <a:cs typeface="Calibri" pitchFamily="34"/>
              </a:rPr>
              <a:t>Цель: </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400" b="1" i="1" u="none" strike="noStrike" kern="1200" cap="none" spc="0" baseline="0">
                <a:solidFill>
                  <a:srgbClr val="000000"/>
                </a:solidFill>
                <a:uFillTx/>
                <a:latin typeface="Calibri" pitchFamily="34"/>
                <a:cs typeface="Calibri" pitchFamily="34"/>
              </a:rPr>
              <a:t>Организация совместной деятельности с родителями по профилактике детского</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400" b="1" i="1" u="none" strike="noStrike" kern="1200" cap="none" spc="0" baseline="0">
                <a:solidFill>
                  <a:srgbClr val="000000"/>
                </a:solidFill>
                <a:uFillTx/>
                <a:latin typeface="Calibri" pitchFamily="34"/>
                <a:cs typeface="Calibri" pitchFamily="34"/>
              </a:rPr>
              <a:t>дорожно-транспортного травматизма.</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2400" b="1" i="1" u="none" strike="noStrike" kern="1200" cap="none" spc="0" baseline="0">
              <a:solidFill>
                <a:srgbClr val="000000"/>
              </a:solidFill>
              <a:uFillTx/>
              <a:latin typeface="Calibri" pitchFamily="34"/>
              <a:cs typeface="Calibri" pitchFamily="34"/>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400" b="1" i="1" u="none" strike="noStrike" kern="1200" cap="none" spc="0" baseline="0">
                <a:solidFill>
                  <a:srgbClr val="000000"/>
                </a:solidFill>
                <a:uFillTx/>
                <a:latin typeface="Calibri" pitchFamily="34"/>
                <a:cs typeface="Calibri" pitchFamily="34"/>
              </a:rPr>
              <a:t>Задачи:</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400" b="1" i="1" u="none" strike="noStrike" kern="1200" cap="none" spc="0" baseline="0">
                <a:solidFill>
                  <a:srgbClr val="000000"/>
                </a:solidFill>
                <a:uFillTx/>
                <a:latin typeface="Calibri" pitchFamily="34"/>
                <a:cs typeface="Calibri" pitchFamily="34"/>
              </a:rPr>
              <a:t>Побудить родителей задуматься о том, что соблюдение ПДД самое главное для сохранения жизни и здоровья их детей.</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400" b="1" i="1" u="none" strike="noStrike" kern="1200" cap="none" spc="0" baseline="0">
                <a:solidFill>
                  <a:srgbClr val="000000"/>
                </a:solidFill>
                <a:uFillTx/>
                <a:latin typeface="Calibri" pitchFamily="34"/>
                <a:cs typeface="Calibri" pitchFamily="34"/>
              </a:rPr>
              <a:t>Ознакомить родителей с некоторыми правилами и памятками, способствующими наиболее эффективному усвоению ПДД.</a:t>
            </a:r>
          </a:p>
        </p:txBody>
      </p:sp>
    </p:spTree>
  </p:cSld>
  <p:clrMapOvr>
    <a:masterClrMapping/>
  </p:clrMapOvr>
  <p:transition advTm="16000"/>
</p:sld>
</file>

<file path=ppt/slides/slide3.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2" name="Содержимое 2"/>
          <p:cNvSpPr txBox="1">
            <a:spLocks noGrp="1"/>
          </p:cNvSpPr>
          <p:nvPr>
            <p:ph type="body" idx="4294967295"/>
          </p:nvPr>
        </p:nvSpPr>
        <p:spPr>
          <a:xfrm>
            <a:off x="0" y="1600200"/>
            <a:ext cx="8229600" cy="4525959"/>
          </a:xfrm>
        </p:spPr>
        <p:txBody>
          <a:bodyPr/>
          <a:lstStyle/>
          <a:p>
            <a:endParaRPr lang="ru-RU"/>
          </a:p>
        </p:txBody>
      </p:sp>
      <p:pic>
        <p:nvPicPr>
          <p:cNvPr id="3" name="Picture 2" descr="Фоны для презентаций по пдд (51 фото)"/>
          <p:cNvPicPr>
            <a:picLocks noChangeAspect="1"/>
          </p:cNvPicPr>
          <p:nvPr/>
        </p:nvPicPr>
        <p:blipFill>
          <a:blip r:embed="rId2" cstate="print"/>
          <a:srcRect/>
          <a:stretch>
            <a:fillRect/>
          </a:stretch>
        </p:blipFill>
        <p:spPr>
          <a:xfrm>
            <a:off x="323523" y="332658"/>
            <a:ext cx="8640961" cy="6264691"/>
          </a:xfrm>
          <a:prstGeom prst="rect">
            <a:avLst/>
          </a:prstGeom>
          <a:noFill/>
          <a:ln>
            <a:noFill/>
          </a:ln>
        </p:spPr>
      </p:pic>
      <p:sp>
        <p:nvSpPr>
          <p:cNvPr id="4" name="Прямоугольник 3"/>
          <p:cNvSpPr/>
          <p:nvPr/>
        </p:nvSpPr>
        <p:spPr>
          <a:xfrm>
            <a:off x="683568" y="1988838"/>
            <a:ext cx="6912772" cy="4770534"/>
          </a:xfrm>
          <a:prstGeom prst="rect">
            <a:avLst/>
          </a:prstGeom>
          <a:noFill/>
          <a:ln>
            <a:noFill/>
            <a:prstDash val="solid"/>
          </a:ln>
        </p:spPr>
        <p:txBody>
          <a:bodyPr vert="horz" wrap="square" lIns="91440" tIns="45720" rIns="91440" bIns="45720" anchor="t" anchorCtr="0" compatLnSpc="1">
            <a:spAutoFit/>
          </a:bodyPr>
          <a:lstStyle/>
          <a:p>
            <a:pPr marL="0" marR="0" lvl="0" indent="0" algn="just" defTabSz="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400" b="1" i="0" u="none" strike="noStrike" kern="1200" cap="none" spc="0" baseline="0">
                <a:solidFill>
                  <a:srgbClr val="000000"/>
                </a:solidFill>
                <a:uFillTx/>
                <a:latin typeface="Calibri" pitchFamily="34"/>
                <a:cs typeface="Calibri" pitchFamily="34"/>
              </a:rPr>
              <a:t>    </a:t>
            </a:r>
            <a:r>
              <a:rPr lang="ru-RU" sz="2000" b="1" i="1" u="none" strike="noStrike" kern="1200" cap="none" spc="0" baseline="0">
                <a:solidFill>
                  <a:srgbClr val="000000"/>
                </a:solidFill>
                <a:uFillTx/>
                <a:latin typeface="Calibri" pitchFamily="34"/>
                <a:cs typeface="Calibri" pitchFamily="34"/>
              </a:rPr>
              <a:t>Из года в год увеличивается поток автомобилей                  на дорогах, что создает объективную реальность возникновения дорожно-транспортных происшествий.</a:t>
            </a:r>
          </a:p>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    И, к сожалению, нередко причиной дорожно-транспортных происшествий бывают дети.</a:t>
            </a:r>
          </a:p>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Зачастую родители уверены, что его-то сообразительный малыш под колесами автомобиля уж точно не окажется. Но если ребенок вовремя не пришел домой, родители начинают волноваться: «Все ли благополучно?», придумывая различные варианты развития событий, судорожно обзванивая друзей и знакомых, с которыми, возможно находится их дитя. Только бы ничего не случилось!</a:t>
            </a:r>
          </a:p>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2000" b="1" i="1" u="none" strike="noStrike" kern="1200" cap="none" spc="0" baseline="0">
              <a:solidFill>
                <a:srgbClr val="000000"/>
              </a:solidFill>
              <a:uFillTx/>
              <a:latin typeface="Calibri" pitchFamily="34"/>
              <a:cs typeface="Calibri" pitchFamily="34"/>
            </a:endParaRPr>
          </a:p>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     </a:t>
            </a:r>
          </a:p>
        </p:txBody>
      </p:sp>
      <p:sp>
        <p:nvSpPr>
          <p:cNvPr id="5" name="Прямоугольник 5"/>
          <p:cNvSpPr/>
          <p:nvPr/>
        </p:nvSpPr>
        <p:spPr>
          <a:xfrm>
            <a:off x="683568" y="476667"/>
            <a:ext cx="8064898" cy="987579"/>
          </a:xfrm>
          <a:prstGeom prst="rect">
            <a:avLst/>
          </a:prstGeom>
          <a:noFill/>
          <a:ln>
            <a:noFill/>
            <a:prstDash val="solid"/>
          </a:ln>
        </p:spPr>
        <p:txBody>
          <a:bodyPr vert="horz" wrap="square" lIns="91440" tIns="45720" rIns="91440" bIns="45720" anchor="t" anchorCtr="1" compatLnSpc="1">
            <a:spAutoFit/>
          </a:bodyPr>
          <a:lstStyle/>
          <a:p>
            <a:pPr marL="0" marR="0" lvl="0" indent="0" algn="ctr" defTabSz="914400" rtl="0" fontAlgn="auto" hangingPunct="1">
              <a:lnSpc>
                <a:spcPts val="3300"/>
              </a:lnSpc>
              <a:spcBef>
                <a:spcPts val="0"/>
              </a:spcBef>
              <a:spcAft>
                <a:spcPts val="0"/>
              </a:spcAft>
              <a:buNone/>
              <a:tabLst/>
              <a:defRPr sz="1800" b="0" i="0" u="none" strike="noStrike" kern="0" cap="none" spc="0" baseline="0">
                <a:solidFill>
                  <a:srgbClr val="000000"/>
                </a:solidFill>
                <a:uFillTx/>
              </a:defRPr>
            </a:pPr>
            <a:r>
              <a:rPr lang="ru-RU" sz="5400" b="1" i="0" u="none" strike="noStrike" kern="1200" cap="none" spc="0" baseline="0">
                <a:solidFill>
                  <a:srgbClr val="00B050"/>
                </a:solidFill>
                <a:uFillTx/>
                <a:latin typeface="Gabriola" pitchFamily="82"/>
              </a:rPr>
              <a:t>А</a:t>
            </a:r>
            <a:r>
              <a:rPr lang="ru-RU" sz="5400" b="1" i="0" u="none" strike="noStrike" kern="1200" cap="none" spc="0" baseline="0">
                <a:solidFill>
                  <a:srgbClr val="000000"/>
                </a:solidFill>
                <a:uFillTx/>
                <a:latin typeface="Gabriola" pitchFamily="82"/>
              </a:rPr>
              <a:t>збукой улиц, проспектов, дорог, город дает нам все время урок!</a:t>
            </a:r>
          </a:p>
        </p:txBody>
      </p:sp>
    </p:spTree>
  </p:cSld>
  <p:clrMapOvr>
    <a:masterClrMapping/>
  </p:clrMapOvr>
  <p:transition advTm="6000"/>
</p:sld>
</file>

<file path=ppt/slides/slide4.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pic>
        <p:nvPicPr>
          <p:cNvPr id="2" name="Picture 2" descr="Фоны для презентаций по пдд (51 фото)"/>
          <p:cNvPicPr>
            <a:picLocks noChangeAspect="1"/>
          </p:cNvPicPr>
          <p:nvPr/>
        </p:nvPicPr>
        <p:blipFill>
          <a:blip r:embed="rId2" cstate="print"/>
          <a:srcRect/>
          <a:stretch>
            <a:fillRect/>
          </a:stretch>
        </p:blipFill>
        <p:spPr>
          <a:xfrm>
            <a:off x="251524" y="260649"/>
            <a:ext cx="8640961" cy="6264691"/>
          </a:xfrm>
          <a:prstGeom prst="rect">
            <a:avLst/>
          </a:prstGeom>
          <a:noFill/>
          <a:ln>
            <a:noFill/>
          </a:ln>
        </p:spPr>
      </p:pic>
      <p:sp>
        <p:nvSpPr>
          <p:cNvPr id="3" name="Прямоугольник 2"/>
          <p:cNvSpPr/>
          <p:nvPr/>
        </p:nvSpPr>
        <p:spPr>
          <a:xfrm>
            <a:off x="539550" y="1916829"/>
            <a:ext cx="6768754" cy="4370429"/>
          </a:xfrm>
          <a:prstGeom prst="rect">
            <a:avLst/>
          </a:prstGeom>
          <a:noFill/>
          <a:ln>
            <a:noFill/>
            <a:prstDash val="solid"/>
          </a:ln>
        </p:spPr>
        <p:txBody>
          <a:bodyPr vert="horz" wrap="square" lIns="91440" tIns="45720" rIns="91440" bIns="45720" anchor="t" anchorCtr="0" compatLnSpc="1">
            <a:sp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В ДТП дети попадают не просто так. Одни выбегают поиграть на проезжую часть дороги, догоняя свой мяч, другие выходят на дорогу, не посмотрев по сторонам,                 а виноваты в этом мы, взрослые это мы не научили детей, не подсказали, не предостерегли.</a:t>
            </a:r>
          </a:p>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Основной процент несчастных случаев с детьми на дорогах возникает в ситуациях, когда детям кажется, что опасности нет или они успеют перебежать дорогу перед транспортом, или переходят дорогу вне пешеходного перехода. Это происходит потому, что воспитанники не знают правил дорожной безопасности или нарушают их, не осознавая опасных последствий нарушений.</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1800" b="1" i="1" u="none" strike="noStrike" kern="1200" cap="none" spc="0" baseline="0">
              <a:solidFill>
                <a:srgbClr val="000000"/>
              </a:solidFill>
              <a:uFillTx/>
              <a:latin typeface="Calibri" pitchFamily="34"/>
              <a:cs typeface="Calibri" pitchFamily="34"/>
            </a:endParaRPr>
          </a:p>
        </p:txBody>
      </p:sp>
      <p:sp>
        <p:nvSpPr>
          <p:cNvPr id="4" name="Прямоугольник 3"/>
          <p:cNvSpPr/>
          <p:nvPr/>
        </p:nvSpPr>
        <p:spPr>
          <a:xfrm>
            <a:off x="539550" y="476667"/>
            <a:ext cx="7632844" cy="987579"/>
          </a:xfrm>
          <a:prstGeom prst="rect">
            <a:avLst/>
          </a:prstGeom>
          <a:noFill/>
          <a:ln>
            <a:noFill/>
            <a:prstDash val="solid"/>
          </a:ln>
        </p:spPr>
        <p:txBody>
          <a:bodyPr vert="horz" wrap="square" lIns="91440" tIns="45720" rIns="91440" bIns="45720" anchor="t" anchorCtr="1" compatLnSpc="1">
            <a:spAutoFit/>
          </a:bodyPr>
          <a:lstStyle/>
          <a:p>
            <a:pPr marL="0" marR="0" lvl="0" indent="0" algn="ctr" defTabSz="914400" rtl="0" fontAlgn="auto" hangingPunct="1">
              <a:lnSpc>
                <a:spcPts val="3300"/>
              </a:lnSpc>
              <a:spcBef>
                <a:spcPts val="0"/>
              </a:spcBef>
              <a:spcAft>
                <a:spcPts val="0"/>
              </a:spcAft>
              <a:buNone/>
              <a:tabLst/>
              <a:defRPr sz="1800" b="0" i="0" u="none" strike="noStrike" kern="0" cap="none" spc="0" baseline="0">
                <a:solidFill>
                  <a:srgbClr val="000000"/>
                </a:solidFill>
                <a:uFillTx/>
              </a:defRPr>
            </a:pPr>
            <a:r>
              <a:rPr lang="ru-RU" sz="5400" b="1" i="0" u="none" strike="noStrike" kern="1200" cap="none" spc="0" baseline="0">
                <a:solidFill>
                  <a:srgbClr val="00B050"/>
                </a:solidFill>
                <a:uFillTx/>
                <a:latin typeface="Gabriola" pitchFamily="82"/>
              </a:rPr>
              <a:t>А</a:t>
            </a:r>
            <a:r>
              <a:rPr lang="ru-RU" sz="5400" b="1" i="0" u="none" strike="noStrike" kern="1200" cap="none" spc="0" baseline="0">
                <a:solidFill>
                  <a:srgbClr val="000000"/>
                </a:solidFill>
                <a:uFillTx/>
                <a:latin typeface="Gabriola" pitchFamily="82"/>
              </a:rPr>
              <a:t>збуку города помни всегда,  чтоб не случилась беда!</a:t>
            </a:r>
          </a:p>
        </p:txBody>
      </p:sp>
    </p:spTree>
  </p:cSld>
  <p:clrMapOvr>
    <a:masterClrMapping/>
  </p:clrMapOvr>
  <p:transition advTm="5000"/>
</p:sld>
</file>

<file path=ppt/slides/slide5.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pic>
        <p:nvPicPr>
          <p:cNvPr id="2" name="Picture 2" descr="Фоны для презентаций по пдд (51 фото)"/>
          <p:cNvPicPr>
            <a:picLocks noChangeAspect="1"/>
          </p:cNvPicPr>
          <p:nvPr/>
        </p:nvPicPr>
        <p:blipFill>
          <a:blip r:embed="rId2" cstate="print"/>
          <a:srcRect/>
          <a:stretch>
            <a:fillRect/>
          </a:stretch>
        </p:blipFill>
        <p:spPr>
          <a:xfrm>
            <a:off x="323523" y="332658"/>
            <a:ext cx="8640961" cy="6264691"/>
          </a:xfrm>
          <a:prstGeom prst="rect">
            <a:avLst/>
          </a:prstGeom>
          <a:noFill/>
          <a:ln>
            <a:noFill/>
          </a:ln>
        </p:spPr>
      </p:pic>
      <p:sp>
        <p:nvSpPr>
          <p:cNvPr id="3" name="Прямоугольник 4"/>
          <p:cNvSpPr/>
          <p:nvPr/>
        </p:nvSpPr>
        <p:spPr>
          <a:xfrm>
            <a:off x="1187622" y="2413339"/>
            <a:ext cx="5670377" cy="2246772"/>
          </a:xfrm>
          <a:prstGeom prst="rect">
            <a:avLst/>
          </a:prstGeom>
          <a:noFill/>
          <a:ln>
            <a:noFill/>
            <a:prstDash val="solid"/>
          </a:ln>
        </p:spPr>
        <p:txBody>
          <a:bodyPr vert="horz" wrap="square" lIns="91440" tIns="45720" rIns="91440" bIns="45720" anchor="t" anchorCtr="0" compatLnSpc="1">
            <a:spAutoFit/>
          </a:bodyPr>
          <a:lstStyle/>
          <a:p>
            <a:pPr marL="457200" marR="0" lvl="0" indent="-457200" algn="l" defTabSz="914400" rtl="0" fontAlgn="auto" hangingPunct="1">
              <a:lnSpc>
                <a:spcPct val="100000"/>
              </a:lnSpc>
              <a:spcBef>
                <a:spcPts val="0"/>
              </a:spcBef>
              <a:spcAft>
                <a:spcPts val="0"/>
              </a:spcAft>
              <a:buSzPct val="100000"/>
              <a:buAutoNum type="arabicPeriod"/>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 При движении по тротуару:</a:t>
            </a:r>
          </a:p>
          <a:p>
            <a:pPr marL="457200" marR="0" lvl="0" indent="-45720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2000" b="1" i="1" u="none" strike="noStrike" kern="1200" cap="none" spc="0" baseline="0">
              <a:solidFill>
                <a:srgbClr val="000000"/>
              </a:solidFill>
              <a:uFillTx/>
              <a:latin typeface="Calibri" pitchFamily="34"/>
              <a:cs typeface="Calibri" pitchFamily="34"/>
            </a:endParaRPr>
          </a:p>
          <a:p>
            <a:pPr marL="0" marR="0" lvl="0" indent="0" algn="l" defTabSz="914400" rtl="0" fontAlgn="auto" hangingPunct="1">
              <a:lnSpc>
                <a:spcPct val="100000"/>
              </a:lnSpc>
              <a:spcBef>
                <a:spcPts val="0"/>
              </a:spcBef>
              <a:spcAft>
                <a:spcPts val="0"/>
              </a:spcAft>
              <a:buSzPct val="100000"/>
              <a:buChar char="-"/>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придерживайтесь правой стороны тротуара;</a:t>
            </a:r>
          </a:p>
          <a:p>
            <a:pPr marL="0" marR="0" lvl="0" indent="0" algn="l" defTabSz="914400" rtl="0" fontAlgn="auto" hangingPunct="1">
              <a:lnSpc>
                <a:spcPct val="100000"/>
              </a:lnSpc>
              <a:spcBef>
                <a:spcPts val="0"/>
              </a:spcBef>
              <a:spcAft>
                <a:spcPts val="0"/>
              </a:spcAft>
              <a:buSzPct val="100000"/>
              <a:buChar char="-"/>
              <a:tabLst/>
              <a:defRPr sz="1800" b="0" i="0" u="none" strike="noStrike" kern="0" cap="none" spc="0" baseline="0">
                <a:solidFill>
                  <a:srgbClr val="000000"/>
                </a:solidFill>
                <a:uFillTx/>
              </a:defRPr>
            </a:pPr>
            <a:endParaRPr lang="ru-RU" sz="2000" b="1" i="1" u="none" strike="noStrike" kern="1200" cap="none" spc="0" baseline="0">
              <a:solidFill>
                <a:srgbClr val="000000"/>
              </a:solidFill>
              <a:uFillTx/>
              <a:latin typeface="Calibri" pitchFamily="34"/>
              <a:cs typeface="Calibri"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 не ведите ребенка по краю тротуара: взрослый должен находиться со стороны проезжей части;</a:t>
            </a:r>
          </a:p>
        </p:txBody>
      </p:sp>
      <p:sp>
        <p:nvSpPr>
          <p:cNvPr id="4" name="Прямоугольник 5"/>
          <p:cNvSpPr/>
          <p:nvPr/>
        </p:nvSpPr>
        <p:spPr>
          <a:xfrm>
            <a:off x="539550" y="548676"/>
            <a:ext cx="7272808" cy="1009762"/>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ts val="3300"/>
              </a:lnSpc>
              <a:spcBef>
                <a:spcPts val="0"/>
              </a:spcBef>
              <a:spcAft>
                <a:spcPts val="0"/>
              </a:spcAft>
              <a:buNone/>
              <a:tabLst/>
              <a:defRPr sz="1800" b="0" i="0" u="none" strike="noStrike" kern="0" cap="none" spc="0" baseline="0">
                <a:solidFill>
                  <a:srgbClr val="000000"/>
                </a:solidFill>
                <a:uFillTx/>
              </a:defRPr>
            </a:pPr>
            <a:r>
              <a:rPr lang="ru-RU" sz="5400" b="1" i="1" u="none" strike="noStrike" kern="1200" cap="none" spc="0" baseline="0">
                <a:solidFill>
                  <a:srgbClr val="000000"/>
                </a:solidFill>
                <a:uFillTx/>
                <a:latin typeface="Calibri" pitchFamily="34"/>
                <a:cs typeface="Calibri" pitchFamily="34"/>
              </a:rPr>
              <a:t>«</a:t>
            </a:r>
            <a:r>
              <a:rPr lang="ru-RU" sz="5400" b="1" i="0" u="none" strike="noStrike" kern="1200" cap="none" spc="0" baseline="0">
                <a:solidFill>
                  <a:srgbClr val="00B050"/>
                </a:solidFill>
                <a:uFillTx/>
                <a:latin typeface="Gabriola" pitchFamily="82"/>
              </a:rPr>
              <a:t>Б</a:t>
            </a:r>
            <a:r>
              <a:rPr lang="ru-RU" sz="5400" b="1" i="0" u="none" strike="noStrike" kern="1200" cap="none" spc="0" baseline="0">
                <a:solidFill>
                  <a:srgbClr val="000000"/>
                </a:solidFill>
                <a:uFillTx/>
                <a:latin typeface="Gabriola" pitchFamily="82"/>
              </a:rPr>
              <a:t>езопасные шаги на пути к безопасности на дороге</a:t>
            </a:r>
            <a:r>
              <a:rPr lang="ru-RU" sz="5400" b="1" i="1" u="none" strike="noStrike" kern="1200" cap="none" spc="0" baseline="0">
                <a:solidFill>
                  <a:srgbClr val="000000"/>
                </a:solidFill>
                <a:uFillTx/>
                <a:latin typeface="Calibri" pitchFamily="34"/>
                <a:cs typeface="Calibri" pitchFamily="34"/>
              </a:rPr>
              <a:t>».</a:t>
            </a:r>
          </a:p>
        </p:txBody>
      </p:sp>
    </p:spTree>
  </p:cSld>
  <p:clrMapOvr>
    <a:masterClrMapping/>
  </p:clrMapOvr>
  <p:transition advTm="3000"/>
</p:sld>
</file>

<file path=ppt/slides/slide6.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pic>
        <p:nvPicPr>
          <p:cNvPr id="2" name="Picture 2" descr="Фоны для презентаций по пдд (51 фото)"/>
          <p:cNvPicPr>
            <a:picLocks noChangeAspect="1"/>
          </p:cNvPicPr>
          <p:nvPr/>
        </p:nvPicPr>
        <p:blipFill>
          <a:blip r:embed="rId2" cstate="print"/>
          <a:srcRect/>
          <a:stretch>
            <a:fillRect/>
          </a:stretch>
        </p:blipFill>
        <p:spPr>
          <a:xfrm>
            <a:off x="323523" y="332658"/>
            <a:ext cx="8640961" cy="6264691"/>
          </a:xfrm>
          <a:prstGeom prst="rect">
            <a:avLst/>
          </a:prstGeom>
          <a:noFill/>
          <a:ln>
            <a:noFill/>
          </a:ln>
        </p:spPr>
      </p:pic>
      <p:sp>
        <p:nvSpPr>
          <p:cNvPr id="3" name="Прямоугольник 2"/>
          <p:cNvSpPr/>
          <p:nvPr/>
        </p:nvSpPr>
        <p:spPr>
          <a:xfrm>
            <a:off x="467541" y="1700811"/>
            <a:ext cx="7632844" cy="4708977"/>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2. Готовясь перейти дорогу:</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 остановитесь или замедлите движение, осмотрите проезжую часть;</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 привлеките ребенка к наблюдению за обстановкой на дороге;</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 подчеркивайте свои движения: поворот головы для осмотра улицы, остановку для осмотра дороги, остановку для пропуска автомобилей;</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 учите ребенка различать приближающиеся транспортные средства;</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 не стойте с ребенком на краю тротуара, так как при проезде транспортного средство может зацепить, сбить, наехать задними колесами;</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 неоднократно показывайте ребенку, как транспортное средство останавливается у перехода, как оно движется по инерции.</a:t>
            </a:r>
          </a:p>
        </p:txBody>
      </p:sp>
      <p:sp>
        <p:nvSpPr>
          <p:cNvPr id="4" name="Прямоугольник 3"/>
          <p:cNvSpPr/>
          <p:nvPr/>
        </p:nvSpPr>
        <p:spPr>
          <a:xfrm>
            <a:off x="539550" y="548676"/>
            <a:ext cx="8064898" cy="987579"/>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ts val="3300"/>
              </a:lnSpc>
              <a:spcBef>
                <a:spcPts val="0"/>
              </a:spcBef>
              <a:spcAft>
                <a:spcPts val="0"/>
              </a:spcAft>
              <a:buNone/>
              <a:tabLst/>
              <a:defRPr sz="1800" b="0" i="0" u="none" strike="noStrike" kern="0" cap="none" spc="0" baseline="0">
                <a:solidFill>
                  <a:srgbClr val="000000"/>
                </a:solidFill>
                <a:uFillTx/>
              </a:defRPr>
            </a:pPr>
            <a:r>
              <a:rPr lang="ru-RU" sz="5400" b="1" i="1" u="none" strike="noStrike" kern="1200" cap="none" spc="0" baseline="0">
                <a:solidFill>
                  <a:srgbClr val="000000"/>
                </a:solidFill>
                <a:uFillTx/>
                <a:latin typeface="Calibri" pitchFamily="34"/>
                <a:cs typeface="Calibri" pitchFamily="34"/>
              </a:rPr>
              <a:t>«</a:t>
            </a:r>
            <a:r>
              <a:rPr lang="ru-RU" sz="5400" b="1" i="0" u="none" strike="noStrike" kern="1200" cap="none" spc="0" baseline="0">
                <a:solidFill>
                  <a:srgbClr val="00B050"/>
                </a:solidFill>
                <a:uFillTx/>
                <a:latin typeface="Gabriola" pitchFamily="82"/>
              </a:rPr>
              <a:t>Б</a:t>
            </a:r>
            <a:r>
              <a:rPr lang="ru-RU" sz="5400" b="1" i="0" u="none" strike="noStrike" kern="1200" cap="none" spc="0" baseline="0">
                <a:solidFill>
                  <a:srgbClr val="000000"/>
                </a:solidFill>
                <a:uFillTx/>
                <a:latin typeface="Gabriola" pitchFamily="82"/>
              </a:rPr>
              <a:t>езопасные шаги на пути к безопасности на дороге».</a:t>
            </a:r>
          </a:p>
        </p:txBody>
      </p:sp>
    </p:spTree>
  </p:cSld>
  <p:clrMapOvr>
    <a:masterClrMapping/>
  </p:clrMapOvr>
  <p:transition advTm="3000"/>
</p:sld>
</file>

<file path=ppt/slides/slide7.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pic>
        <p:nvPicPr>
          <p:cNvPr id="2" name="Picture 2" descr="Фоны для презентаций по пдд (51 фото)"/>
          <p:cNvPicPr>
            <a:picLocks noChangeAspect="1"/>
          </p:cNvPicPr>
          <p:nvPr/>
        </p:nvPicPr>
        <p:blipFill>
          <a:blip r:embed="rId2" cstate="print"/>
          <a:srcRect/>
          <a:stretch>
            <a:fillRect/>
          </a:stretch>
        </p:blipFill>
        <p:spPr>
          <a:xfrm>
            <a:off x="251524" y="332658"/>
            <a:ext cx="8640961" cy="6264691"/>
          </a:xfrm>
          <a:prstGeom prst="rect">
            <a:avLst/>
          </a:prstGeom>
          <a:noFill/>
          <a:ln>
            <a:noFill/>
          </a:ln>
        </p:spPr>
      </p:pic>
      <p:sp>
        <p:nvSpPr>
          <p:cNvPr id="3" name="Прямоугольник 2"/>
          <p:cNvSpPr/>
          <p:nvPr/>
        </p:nvSpPr>
        <p:spPr>
          <a:xfrm>
            <a:off x="755577" y="2276874"/>
            <a:ext cx="6102422" cy="3477874"/>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3. При выходе из дома:</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2000" b="1" i="1" u="none" strike="noStrike" kern="1200" cap="none" spc="0" baseline="0">
              <a:solidFill>
                <a:srgbClr val="000000"/>
              </a:solidFill>
              <a:uFillTx/>
              <a:latin typeface="Calibri" pitchFamily="34"/>
              <a:cs typeface="Calibri" pitchFamily="34"/>
            </a:endParaRPr>
          </a:p>
          <a:p>
            <a:pPr marL="0" marR="0" lvl="0" indent="0" algn="l" defTabSz="914400" rtl="0" fontAlgn="auto" hangingPunct="1">
              <a:lnSpc>
                <a:spcPct val="100000"/>
              </a:lnSpc>
              <a:spcBef>
                <a:spcPts val="0"/>
              </a:spcBef>
              <a:spcAft>
                <a:spcPts val="0"/>
              </a:spcAft>
              <a:buSzPct val="100000"/>
              <a:buChar char="-"/>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сразу обратите внимание ребенка на движение транспортных средств у подъезда и вместе посмотрите, не приближается ли к вам автомобиль, мотоцикл, мопед, велосипед;</a:t>
            </a:r>
          </a:p>
          <a:p>
            <a:pPr marL="0" marR="0" lvl="0" indent="0" algn="l" defTabSz="914400" rtl="0" fontAlgn="auto" hangingPunct="1">
              <a:lnSpc>
                <a:spcPct val="100000"/>
              </a:lnSpc>
              <a:spcBef>
                <a:spcPts val="0"/>
              </a:spcBef>
              <a:spcAft>
                <a:spcPts val="0"/>
              </a:spcAft>
              <a:buSzPct val="100000"/>
              <a:buChar char="-"/>
              <a:tabLst/>
              <a:defRPr sz="1800" b="0" i="0" u="none" strike="noStrike" kern="0" cap="none" spc="0" baseline="0">
                <a:solidFill>
                  <a:srgbClr val="000000"/>
                </a:solidFill>
                <a:uFillTx/>
              </a:defRPr>
            </a:pPr>
            <a:endParaRPr lang="ru-RU" sz="2000" b="1" i="1" u="none" strike="noStrike" kern="1200" cap="none" spc="0" baseline="0">
              <a:solidFill>
                <a:srgbClr val="000000"/>
              </a:solidFill>
              <a:uFillTx/>
              <a:latin typeface="Calibri" pitchFamily="34"/>
              <a:cs typeface="Calibri"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000" b="1" i="1" u="none" strike="noStrike" kern="1200" cap="none" spc="0" baseline="0">
                <a:solidFill>
                  <a:srgbClr val="000000"/>
                </a:solidFill>
                <a:uFillTx/>
                <a:latin typeface="Calibri" pitchFamily="34"/>
                <a:cs typeface="Calibri" pitchFamily="34"/>
              </a:rPr>
              <a:t>- если у подъезда стоят транспортные средства или растут деревья, закрывающие обзор, приостановите свое движение и оглянитесь нет ли за препятствием опасности.</a:t>
            </a:r>
          </a:p>
        </p:txBody>
      </p:sp>
      <p:sp>
        <p:nvSpPr>
          <p:cNvPr id="4" name="Прямоугольник 3"/>
          <p:cNvSpPr/>
          <p:nvPr/>
        </p:nvSpPr>
        <p:spPr>
          <a:xfrm>
            <a:off x="467541" y="548676"/>
            <a:ext cx="7344817" cy="937753"/>
          </a:xfrm>
          <a:prstGeom prst="rect">
            <a:avLst/>
          </a:prstGeom>
          <a:noFill/>
          <a:ln>
            <a:noFill/>
            <a:prstDash val="solid"/>
          </a:ln>
        </p:spPr>
        <p:txBody>
          <a:bodyPr vert="horz" wrap="square" lIns="91440" tIns="45720" rIns="91440" bIns="45720" anchor="t" anchorCtr="1" compatLnSpc="1">
            <a:spAutoFit/>
          </a:bodyPr>
          <a:lstStyle/>
          <a:p>
            <a:pPr marL="0" marR="0" lvl="0" indent="0" algn="ctr" defTabSz="914400" rtl="0" fontAlgn="auto" hangingPunct="1">
              <a:lnSpc>
                <a:spcPts val="3300"/>
              </a:lnSpc>
              <a:spcBef>
                <a:spcPts val="0"/>
              </a:spcBef>
              <a:spcAft>
                <a:spcPts val="0"/>
              </a:spcAft>
              <a:buNone/>
              <a:tabLst/>
              <a:defRPr sz="1800" b="0" i="0" u="none" strike="noStrike" kern="0" cap="none" spc="0" baseline="0">
                <a:solidFill>
                  <a:srgbClr val="000000"/>
                </a:solidFill>
                <a:uFillTx/>
              </a:defRPr>
            </a:pPr>
            <a:r>
              <a:rPr lang="ru-RU" sz="5400" b="1" i="1" u="none" strike="noStrike" kern="1200" cap="none" spc="0" baseline="0">
                <a:solidFill>
                  <a:srgbClr val="000000"/>
                </a:solidFill>
                <a:uFillTx/>
                <a:latin typeface="Calibri" pitchFamily="34"/>
                <a:cs typeface="Calibri" pitchFamily="34"/>
              </a:rPr>
              <a:t>«</a:t>
            </a:r>
            <a:r>
              <a:rPr lang="ru-RU" sz="5400" b="1" i="0" u="none" strike="noStrike" kern="1200" cap="none" spc="0" baseline="0">
                <a:solidFill>
                  <a:srgbClr val="00B050"/>
                </a:solidFill>
                <a:uFillTx/>
                <a:latin typeface="Gabriola" pitchFamily="82"/>
              </a:rPr>
              <a:t>Б</a:t>
            </a:r>
            <a:r>
              <a:rPr lang="ru-RU" sz="5400" b="1" i="0" u="none" strike="noStrike" kern="1200" cap="none" spc="0" baseline="0">
                <a:solidFill>
                  <a:srgbClr val="000000"/>
                </a:solidFill>
                <a:uFillTx/>
                <a:latin typeface="Gabriola" pitchFamily="82"/>
              </a:rPr>
              <a:t>езопасные шаги на пути к безопасности на дороге</a:t>
            </a:r>
            <a:r>
              <a:rPr lang="ru-RU" sz="5400" b="1" i="1" u="none" strike="noStrike" kern="1200" cap="none" spc="0" baseline="0">
                <a:solidFill>
                  <a:srgbClr val="000000"/>
                </a:solidFill>
                <a:uFillTx/>
                <a:latin typeface="Calibri" pitchFamily="34"/>
                <a:cs typeface="Calibri" pitchFamily="34"/>
              </a:rPr>
              <a:t>».</a:t>
            </a:r>
          </a:p>
        </p:txBody>
      </p:sp>
    </p:spTree>
  </p:cSld>
  <p:clrMapOvr>
    <a:masterClrMapping/>
  </p:clrMapOvr>
  <p:transition advTm="2000"/>
</p:sld>
</file>

<file path=ppt/slides/slide8.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pic>
        <p:nvPicPr>
          <p:cNvPr id="2" name="Picture 2" descr="Фоны для презентаций по пдд (51 фото)"/>
          <p:cNvPicPr>
            <a:picLocks noChangeAspect="1"/>
          </p:cNvPicPr>
          <p:nvPr/>
        </p:nvPicPr>
        <p:blipFill>
          <a:blip r:embed="rId2" cstate="print"/>
          <a:srcRect/>
          <a:stretch>
            <a:fillRect/>
          </a:stretch>
        </p:blipFill>
        <p:spPr>
          <a:xfrm>
            <a:off x="323523" y="332658"/>
            <a:ext cx="8640961" cy="6264691"/>
          </a:xfrm>
          <a:prstGeom prst="rect">
            <a:avLst/>
          </a:prstGeom>
          <a:noFill/>
          <a:ln>
            <a:noFill/>
          </a:ln>
        </p:spPr>
      </p:pic>
      <p:sp>
        <p:nvSpPr>
          <p:cNvPr id="3" name="Прямоугольник 3"/>
          <p:cNvSpPr/>
          <p:nvPr/>
        </p:nvSpPr>
        <p:spPr>
          <a:xfrm>
            <a:off x="971595" y="2924946"/>
            <a:ext cx="5886404" cy="3293211"/>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2800" b="1" i="1" u="none" strike="noStrike" kern="1200" cap="none" spc="0" baseline="0">
                <a:solidFill>
                  <a:srgbClr val="000000"/>
                </a:solidFill>
                <a:uFillTx/>
                <a:latin typeface="Calibri" pitchFamily="34"/>
                <a:cs typeface="Calibri" pitchFamily="34"/>
              </a:rPr>
              <a:t>4. При ожидании общественного транспорта:</a:t>
            </a:r>
          </a:p>
          <a:p>
            <a:pPr marL="0" marR="0" lvl="0" indent="0" algn="l" defTabSz="914400" rtl="0" fontAlgn="auto" hangingPunct="1">
              <a:lnSpc>
                <a:spcPct val="100000"/>
              </a:lnSpc>
              <a:spcBef>
                <a:spcPts val="0"/>
              </a:spcBef>
              <a:spcAft>
                <a:spcPts val="0"/>
              </a:spcAft>
              <a:buSzPct val="100000"/>
              <a:buChar char="-"/>
              <a:tabLst/>
              <a:defRPr sz="1800" b="0" i="0" u="none" strike="noStrike" kern="0" cap="none" spc="0" baseline="0">
                <a:solidFill>
                  <a:srgbClr val="000000"/>
                </a:solidFill>
                <a:uFillTx/>
              </a:defRPr>
            </a:pPr>
            <a:r>
              <a:rPr lang="ru-RU" sz="2800" b="1" i="1" u="none" strike="noStrike" kern="1200" cap="none" spc="0" baseline="0">
                <a:solidFill>
                  <a:srgbClr val="000000"/>
                </a:solidFill>
                <a:uFillTx/>
                <a:latin typeface="Calibri" pitchFamily="34"/>
                <a:cs typeface="Calibri" pitchFamily="34"/>
              </a:rPr>
              <a:t>стойте вместе с детьми только на посадочных площадках, а при их отсутствии на тротуаре или обочине.</a:t>
            </a:r>
          </a:p>
          <a:p>
            <a:pPr marL="0" marR="0" lvl="0" indent="0" algn="l" defTabSz="914400" rtl="0" fontAlgn="auto" hangingPunct="1">
              <a:lnSpc>
                <a:spcPct val="100000"/>
              </a:lnSpc>
              <a:spcBef>
                <a:spcPts val="0"/>
              </a:spcBef>
              <a:spcAft>
                <a:spcPts val="0"/>
              </a:spcAft>
              <a:buSzPct val="100000"/>
              <a:buChar char="-"/>
              <a:tabLst/>
              <a:defRPr sz="1800" b="0" i="0" u="none" strike="noStrike" kern="0" cap="none" spc="0" baseline="0">
                <a:solidFill>
                  <a:srgbClr val="000000"/>
                </a:solidFill>
                <a:uFillTx/>
              </a:defRPr>
            </a:pPr>
            <a:endParaRPr lang="ru-RU" sz="2000" b="1" i="1" u="none" strike="noStrike" kern="1200" cap="none" spc="0" baseline="0">
              <a:solidFill>
                <a:srgbClr val="000000"/>
              </a:solidFill>
              <a:uFillTx/>
              <a:latin typeface="Calibri" pitchFamily="34"/>
              <a:cs typeface="Calibri"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2000" b="1" i="1" u="none" strike="noStrike" kern="1200" cap="none" spc="0" baseline="0">
              <a:solidFill>
                <a:srgbClr val="000000"/>
              </a:solidFill>
              <a:uFillTx/>
              <a:latin typeface="Calibri" pitchFamily="34"/>
              <a:cs typeface="Calibri" pitchFamily="34"/>
            </a:endParaRPr>
          </a:p>
        </p:txBody>
      </p:sp>
      <p:sp>
        <p:nvSpPr>
          <p:cNvPr id="4" name="Прямоугольник 4"/>
          <p:cNvSpPr/>
          <p:nvPr/>
        </p:nvSpPr>
        <p:spPr>
          <a:xfrm>
            <a:off x="539550" y="548676"/>
            <a:ext cx="7690972" cy="1009762"/>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ts val="3300"/>
              </a:lnSpc>
              <a:spcBef>
                <a:spcPts val="0"/>
              </a:spcBef>
              <a:spcAft>
                <a:spcPts val="0"/>
              </a:spcAft>
              <a:buNone/>
              <a:tabLst/>
              <a:defRPr sz="1800" b="0" i="0" u="none" strike="noStrike" kern="0" cap="none" spc="0" baseline="0">
                <a:solidFill>
                  <a:srgbClr val="000000"/>
                </a:solidFill>
                <a:uFillTx/>
              </a:defRPr>
            </a:pPr>
            <a:r>
              <a:rPr lang="ru-RU" sz="5400" b="1" i="1" u="none" strike="noStrike" kern="1200" cap="none" spc="0" baseline="0">
                <a:solidFill>
                  <a:srgbClr val="000000"/>
                </a:solidFill>
                <a:uFillTx/>
                <a:latin typeface="Calibri" pitchFamily="34"/>
                <a:cs typeface="Calibri" pitchFamily="34"/>
              </a:rPr>
              <a:t>«</a:t>
            </a:r>
            <a:r>
              <a:rPr lang="ru-RU" sz="5400" b="1" i="0" u="none" strike="noStrike" kern="1200" cap="none" spc="0" baseline="0">
                <a:solidFill>
                  <a:srgbClr val="00B050"/>
                </a:solidFill>
                <a:uFillTx/>
                <a:latin typeface="Gabriola" pitchFamily="82"/>
              </a:rPr>
              <a:t>Б</a:t>
            </a:r>
            <a:r>
              <a:rPr lang="ru-RU" sz="5400" b="1" i="0" u="none" strike="noStrike" kern="1200" cap="none" spc="0" baseline="0">
                <a:solidFill>
                  <a:srgbClr val="000000"/>
                </a:solidFill>
                <a:uFillTx/>
                <a:latin typeface="Gabriola" pitchFamily="82"/>
              </a:rPr>
              <a:t>езопасные шаги на пути к безопасности на дороге</a:t>
            </a:r>
            <a:r>
              <a:rPr lang="ru-RU" sz="5400" b="1" i="1" u="none" strike="noStrike" kern="1200" cap="none" spc="0" baseline="0">
                <a:solidFill>
                  <a:srgbClr val="000000"/>
                </a:solidFill>
                <a:uFillTx/>
                <a:latin typeface="Calibri" pitchFamily="34"/>
                <a:cs typeface="Calibri" pitchFamily="34"/>
              </a:rPr>
              <a:t>»</a:t>
            </a:r>
            <a:r>
              <a:rPr lang="ru-RU" sz="5400" b="1" i="0" u="none" strike="noStrike" kern="1200" cap="none" spc="0" baseline="0">
                <a:solidFill>
                  <a:srgbClr val="000000"/>
                </a:solidFill>
                <a:uFillTx/>
                <a:latin typeface="Gabriola" pitchFamily="82"/>
              </a:rPr>
              <a:t>.</a:t>
            </a:r>
          </a:p>
        </p:txBody>
      </p:sp>
    </p:spTree>
  </p:cSld>
  <p:clrMapOvr>
    <a:masterClrMapping/>
  </p:clrMapOvr>
  <p:transition spd="slow" advTm="1000"/>
</p:sld>
</file>

<file path=ppt/slides/slide9.xml><?xml version="1.0" encoding="utf-8"?>
<p:sld xmlns:a="http://schemas.openxmlformats.org/drawingml/2006/main" xmlns:r="http://schemas.openxmlformats.org/officeDocument/2006/relationships" xmlns:p="http://schemas.openxmlformats.org/presentationml/2006/main">
  <p:cSld name="Slide22">
    <p:spTree>
      <p:nvGrpSpPr>
        <p:cNvPr id="1" name=""/>
        <p:cNvGrpSpPr/>
        <p:nvPr/>
      </p:nvGrpSpPr>
      <p:grpSpPr>
        <a:xfrm>
          <a:off x="0" y="0"/>
          <a:ext cx="0" cy="0"/>
          <a:chOff x="0" y="0"/>
          <a:chExt cx="0" cy="0"/>
        </a:xfrm>
      </p:grpSpPr>
      <p:pic>
        <p:nvPicPr>
          <p:cNvPr id="2" name="Picture 2" descr="Фоны для презентаций по пдд (51 фото)"/>
          <p:cNvPicPr>
            <a:picLocks noChangeAspect="1"/>
          </p:cNvPicPr>
          <p:nvPr/>
        </p:nvPicPr>
        <p:blipFill>
          <a:blip r:embed="rId2" cstate="print"/>
          <a:srcRect/>
          <a:stretch>
            <a:fillRect/>
          </a:stretch>
        </p:blipFill>
        <p:spPr>
          <a:xfrm>
            <a:off x="323523" y="332658"/>
            <a:ext cx="8640961" cy="6264691"/>
          </a:xfrm>
          <a:prstGeom prst="rect">
            <a:avLst/>
          </a:prstGeom>
          <a:noFill/>
          <a:ln>
            <a:noFill/>
          </a:ln>
        </p:spPr>
      </p:pic>
      <p:sp>
        <p:nvSpPr>
          <p:cNvPr id="3" name="Прямоугольник 2"/>
          <p:cNvSpPr/>
          <p:nvPr/>
        </p:nvSpPr>
        <p:spPr>
          <a:xfrm>
            <a:off x="539550" y="1700811"/>
            <a:ext cx="7344817" cy="4801313"/>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1800" b="1" i="1" u="none" strike="noStrike" kern="1200" cap="none" spc="0" baseline="0">
                <a:solidFill>
                  <a:srgbClr val="000000"/>
                </a:solidFill>
                <a:uFillTx/>
                <a:latin typeface="Calibri" pitchFamily="34"/>
                <a:cs typeface="Calibri" pitchFamily="34"/>
              </a:rPr>
              <a:t>5. При переходе проезжей части:</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1800" b="1" i="1" u="none" strike="noStrike" kern="1200" cap="none" spc="0" baseline="0">
                <a:solidFill>
                  <a:srgbClr val="000000"/>
                </a:solidFill>
                <a:uFillTx/>
                <a:latin typeface="Calibri" pitchFamily="34"/>
                <a:cs typeface="Calibri" pitchFamily="34"/>
              </a:rPr>
              <a:t>- переходите дорогу только по пешеходным переходам или на перекрестках по отмеченной линии зебре, иначе ребенок привыкнет переходить где придется;</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1800" b="1" i="1" u="none" strike="noStrike" kern="1200" cap="none" spc="0" baseline="0">
                <a:solidFill>
                  <a:srgbClr val="000000"/>
                </a:solidFill>
                <a:uFillTx/>
                <a:latin typeface="Calibri" pitchFamily="34"/>
                <a:cs typeface="Calibri" pitchFamily="34"/>
              </a:rPr>
              <a:t>- не спешите и не бегите; переходите дорогу всегда размеренным шагом;</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1800" b="1" i="1" u="none" strike="noStrike" kern="1200" cap="none" spc="0" baseline="0">
                <a:solidFill>
                  <a:srgbClr val="000000"/>
                </a:solidFill>
                <a:uFillTx/>
                <a:latin typeface="Calibri" pitchFamily="34"/>
                <a:cs typeface="Calibri" pitchFamily="34"/>
              </a:rPr>
              <a:t>- не переходите дорогу наискосок; подчеркивайте, показывайте и рассказывайте ребенку каждый раз, что идете строго поперек улицы, что это делается для лучшего наблюдения за авто-, мото- транспортными средствами;</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1800" b="1" i="1" u="none" strike="noStrike" kern="1200" cap="none" spc="0" baseline="0">
                <a:solidFill>
                  <a:srgbClr val="000000"/>
                </a:solidFill>
                <a:uFillTx/>
                <a:latin typeface="Calibri" pitchFamily="34"/>
                <a:cs typeface="Calibri" pitchFamily="34"/>
              </a:rPr>
              <a:t>- не торопитесь переходить дорогу, если на другой стороне вы увидели друзей, родственников, знакомых. Не спешите и не бегите к ним, внушите ребенку, что это опасно;</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1800" b="1" i="1" u="none" strike="noStrike" kern="1200" cap="none" spc="0" baseline="0">
                <a:solidFill>
                  <a:srgbClr val="000000"/>
                </a:solidFill>
                <a:uFillTx/>
                <a:latin typeface="Calibri" pitchFamily="34"/>
                <a:cs typeface="Calibri" pitchFamily="34"/>
              </a:rPr>
              <a:t>- не начинайте переходить улицу, по которой редко проезжает транспорт, не посмотрев вокруг;</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1800" b="1" i="1" u="none" strike="noStrike" kern="1200" cap="none" spc="0" baseline="0">
                <a:solidFill>
                  <a:srgbClr val="000000"/>
                </a:solidFill>
                <a:uFillTx/>
                <a:latin typeface="Calibri" pitchFamily="34"/>
                <a:cs typeface="Calibri" pitchFamily="34"/>
              </a:rPr>
              <a:t>- объясните ребенку, что автомобили могут неожиданно выехать из переулка, со двора дома;</a:t>
            </a:r>
          </a:p>
        </p:txBody>
      </p:sp>
      <p:sp>
        <p:nvSpPr>
          <p:cNvPr id="4" name="Прямоугольник 3"/>
          <p:cNvSpPr/>
          <p:nvPr/>
        </p:nvSpPr>
        <p:spPr>
          <a:xfrm>
            <a:off x="467541" y="548676"/>
            <a:ext cx="7848871" cy="1009762"/>
          </a:xfrm>
          <a:prstGeom prst="rect">
            <a:avLst/>
          </a:prstGeom>
          <a:noFill/>
          <a:ln>
            <a:noFill/>
            <a:prstDash val="solid"/>
          </a:ln>
        </p:spPr>
        <p:txBody>
          <a:bodyPr vert="horz" wrap="square" lIns="91440" tIns="45720" rIns="91440" bIns="45720" anchor="t" anchorCtr="1" compatLnSpc="1">
            <a:spAutoFit/>
          </a:bodyPr>
          <a:lstStyle/>
          <a:p>
            <a:pPr marL="0" marR="0" lvl="0" indent="0" algn="ctr" defTabSz="914400" rtl="0" fontAlgn="auto" hangingPunct="1">
              <a:lnSpc>
                <a:spcPts val="3300"/>
              </a:lnSpc>
              <a:spcBef>
                <a:spcPts val="0"/>
              </a:spcBef>
              <a:spcAft>
                <a:spcPts val="0"/>
              </a:spcAft>
              <a:buNone/>
              <a:tabLst/>
              <a:defRPr sz="1800" b="0" i="0" u="none" strike="noStrike" kern="0" cap="none" spc="0" baseline="0">
                <a:solidFill>
                  <a:srgbClr val="000000"/>
                </a:solidFill>
                <a:uFillTx/>
              </a:defRPr>
            </a:pPr>
            <a:r>
              <a:rPr lang="ru-RU" sz="5400" b="1" i="1" u="none" strike="noStrike" kern="1200" cap="none" spc="0" baseline="0">
                <a:solidFill>
                  <a:srgbClr val="000000"/>
                </a:solidFill>
                <a:uFillTx/>
                <a:latin typeface="Calibri" pitchFamily="34"/>
                <a:cs typeface="Calibri" pitchFamily="34"/>
              </a:rPr>
              <a:t>«</a:t>
            </a:r>
            <a:r>
              <a:rPr lang="ru-RU" sz="5400" b="1" i="0" u="none" strike="noStrike" kern="1200" cap="none" spc="0" baseline="0">
                <a:solidFill>
                  <a:srgbClr val="00B050"/>
                </a:solidFill>
                <a:uFillTx/>
                <a:latin typeface="Gabriola" pitchFamily="82"/>
              </a:rPr>
              <a:t>Б</a:t>
            </a:r>
            <a:r>
              <a:rPr lang="ru-RU" sz="5400" b="1" i="0" u="none" strike="noStrike" kern="1200" cap="none" spc="0" baseline="0">
                <a:solidFill>
                  <a:srgbClr val="000000"/>
                </a:solidFill>
                <a:uFillTx/>
                <a:latin typeface="Gabriola" pitchFamily="82"/>
              </a:rPr>
              <a:t>езопасные шаги на пути              к безопасности на дороге</a:t>
            </a:r>
            <a:r>
              <a:rPr lang="ru-RU" sz="5400" b="1" i="1" u="none" strike="noStrike" kern="1200" cap="none" spc="0" baseline="0">
                <a:solidFill>
                  <a:srgbClr val="000000"/>
                </a:solidFill>
                <a:uFillTx/>
                <a:latin typeface="Calibri" pitchFamily="34"/>
                <a:cs typeface="Calibri" pitchFamily="34"/>
              </a:rPr>
              <a:t>».</a:t>
            </a:r>
          </a:p>
        </p:txBody>
      </p:sp>
    </p:spTree>
  </p:cSld>
  <p:clrMapOvr>
    <a:masterClrMapping/>
  </p:clrMapOvr>
  <p:transition advTm="2000"/>
</p:sld>
</file>

<file path=ppt/theme/theme1.xml><?xml version="1.0" encoding="utf-8"?>
<a:theme xmlns:a="http://schemas.openxmlformats.org/drawingml/2006/main" name="Презентация4">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Презентация4</Template>
  <TotalTime>9</TotalTime>
  <Words>811</Words>
  <Application>Microsoft Office PowerPoint</Application>
  <PresentationFormat>Экран (4:3)</PresentationFormat>
  <Paragraphs>119</Paragraphs>
  <Slides>19</Slides>
  <Notes>2</Notes>
  <HiddenSlides>0</HiddenSlides>
  <MMClips>2</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19</vt:i4>
      </vt:variant>
    </vt:vector>
  </HeadingPairs>
  <TitlesOfParts>
    <vt:vector size="25" baseType="lpstr">
      <vt:lpstr>Arial Narrow</vt:lpstr>
      <vt:lpstr>Calibri</vt:lpstr>
      <vt:lpstr>Gabriola</vt:lpstr>
      <vt:lpstr>Verdana</vt:lpstr>
      <vt:lpstr>Wingdings 2</vt:lpstr>
      <vt:lpstr>Презентация4</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Танечка</dc:creator>
  <cp:lastModifiedBy>User</cp:lastModifiedBy>
  <cp:revision>4</cp:revision>
  <dcterms:created xsi:type="dcterms:W3CDTF">2020-10-17T18:58:26Z</dcterms:created>
  <dcterms:modified xsi:type="dcterms:W3CDTF">2022-05-22T15:23:03Z</dcterms:modified>
</cp:coreProperties>
</file>