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4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ященко" initials="мя" lastIdx="2" clrIdx="0">
    <p:extLst>
      <p:ext uri="{19B8F6BF-5375-455C-9EA6-DF929625EA0E}">
        <p15:presenceInfo xmlns:p15="http://schemas.microsoft.com/office/powerpoint/2012/main" userId="43b37f86813b26f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9088A-AE2F-4CE2-9E13-17D3F376B355}" type="datetimeFigureOut">
              <a:rPr lang="ru-RU" smtClean="0"/>
              <a:t>22.08.2022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0BAB45-42C2-4F6A-9863-F732E9418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741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BAB45-42C2-4F6A-9863-F732E9418BF4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802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5B18AD-C339-4999-A43C-E045EA18A3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7894CBE-D1EA-4841-BD7A-118F84A8BB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2804EE-0400-40E0-95FC-8BC987CE5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0FE84-0A0D-40B8-8BEE-1FA55F545273}" type="datetimeFigureOut">
              <a:rPr lang="ru-RU" smtClean="0"/>
              <a:t>22.08.2022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282E90-A6F8-4032-AED3-D2F2D78EE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83DEE6-E236-47B9-A849-5D915C235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979-2F97-474A-A177-3A565D558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005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014D7E-E2CC-4BCB-AAA1-EB5071387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6DC9BB6-9D2F-47FD-A24E-BBD1F5AAC9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B8E1F2-3BF3-4E66-9D6A-EF20E9E73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0FE84-0A0D-40B8-8BEE-1FA55F545273}" type="datetimeFigureOut">
              <a:rPr lang="ru-RU" smtClean="0"/>
              <a:t>22.08.2022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E2EEE9-986A-45E8-84ED-BBA9921E6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F85A0A-90D1-4930-81E6-7BE6660F7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979-2F97-474A-A177-3A565D558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636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F05A0C7-B59B-4C89-B860-B6AF820664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B8750C-CB63-48A5-8A24-C4A8D3C0B4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CE4396-9F4F-4026-B2DF-1CCB39402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0FE84-0A0D-40B8-8BEE-1FA55F545273}" type="datetimeFigureOut">
              <a:rPr lang="ru-RU" smtClean="0"/>
              <a:t>22.08.2022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702B61-A5EC-400A-9CA0-91F2D8F5B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037DE5-833D-4771-B1E9-76EEA9F66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979-2F97-474A-A177-3A565D558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357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E2B61-3C89-402C-BBEC-2A063600D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D5B1AA-246D-4C1C-B3A3-90DF7BC08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9A74AC-CC4C-4FBA-844F-A022D0F9A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0FE84-0A0D-40B8-8BEE-1FA55F545273}" type="datetimeFigureOut">
              <a:rPr lang="ru-RU" smtClean="0"/>
              <a:t>22.08.2022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102FF2-9D2A-44BA-AAD2-4DC28CAD2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DA8745-A010-4246-89F8-1B87002B5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979-2F97-474A-A177-3A565D558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065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AC66E9-B3CD-45B0-8469-D62B7CA44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7701F3-D873-4787-8160-C9C78EE12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49086E-2CD4-465D-BEBD-FF1B4B78A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0FE84-0A0D-40B8-8BEE-1FA55F545273}" type="datetimeFigureOut">
              <a:rPr lang="ru-RU" smtClean="0"/>
              <a:t>22.08.2022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C4CC44-4243-441E-880A-DA765BD57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44A30B-0274-4577-BD0C-C51709226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979-2F97-474A-A177-3A565D558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44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F18F25-9F1C-42A1-BD51-494C7EBD6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E3D88D-6375-406B-BF52-0923E73E62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56F93C-ADAE-4A56-A3F4-3CFB5593B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6C04CD-0445-4EA0-B382-9D6CB9EF9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0FE84-0A0D-40B8-8BEE-1FA55F545273}" type="datetimeFigureOut">
              <a:rPr lang="ru-RU" smtClean="0"/>
              <a:t>22.08.2022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01E930-75FD-463A-BA42-D09AF9F62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E217708-E368-40F0-8266-C84DCDFEE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979-2F97-474A-A177-3A565D558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757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109244-ABDE-41C3-A1FC-1313051E6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15B495-2EB9-4A64-87D2-DE571A89C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1E9F196-F7A8-45FB-89FA-0284CFA10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810B104-ECD2-4016-91F6-BB5AF0493A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90AA57-654A-4E56-BE29-A12AB00FEC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9F4A1DB-089D-4313-AA28-7A0DFBD5E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0FE84-0A0D-40B8-8BEE-1FA55F545273}" type="datetimeFigureOut">
              <a:rPr lang="ru-RU" smtClean="0"/>
              <a:t>22.08.2022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4EE126-C723-47E2-B03E-2562983F6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566238A-026F-4B9F-B1B3-EF64A05B4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979-2F97-474A-A177-3A565D558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264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756E5E-B2F1-4663-BE5F-53584D47E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CC7872A-20B5-44BB-B32F-ACB8F108D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0FE84-0A0D-40B8-8BEE-1FA55F545273}" type="datetimeFigureOut">
              <a:rPr lang="ru-RU" smtClean="0"/>
              <a:t>22.08.2022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108A26C-06B0-4F5F-9885-6AF09A97A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8321A1F-D863-488A-9D65-ED800FE81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979-2F97-474A-A177-3A565D558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97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C717809-156D-4335-8E3A-97F6F518C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0FE84-0A0D-40B8-8BEE-1FA55F545273}" type="datetimeFigureOut">
              <a:rPr lang="ru-RU" smtClean="0"/>
              <a:t>22.08.2022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A4219EE-7436-44A8-ACC5-21B035508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99300FA-D5DE-4AB3-A9FA-2F76324B5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979-2F97-474A-A177-3A565D558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245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A6391-2E30-488A-BBCB-9E9FE344E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31B2E5-A49A-458E-A317-E4A0A1375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22DDCAD-ED01-4625-9A41-E63DF6903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5284FF-F731-41B8-938C-6B5670812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0FE84-0A0D-40B8-8BEE-1FA55F545273}" type="datetimeFigureOut">
              <a:rPr lang="ru-RU" smtClean="0"/>
              <a:t>22.08.2022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2B38FCF-485E-4BDB-9837-D2937AAEF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A10409-E82D-4E40-9AC3-9169AE6C0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979-2F97-474A-A177-3A565D558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34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4E880-44E4-49DF-9340-07C27D05A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F28D838-448B-46AB-9E26-A45144BB47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03CC581-6B25-4D0E-97BA-DE13863DE8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E810EA-BC7D-4865-B821-99740FFA6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0FE84-0A0D-40B8-8BEE-1FA55F545273}" type="datetimeFigureOut">
              <a:rPr lang="ru-RU" smtClean="0"/>
              <a:t>22.08.2022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3994FA-8D31-41FB-8807-7B66BAE84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15BF15C-4B13-4585-8F35-6BEDE84E3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979-2F97-474A-A177-3A565D558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384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3F1BF6-6AE9-4BE3-AC28-52EEEA1EB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396E30F-0424-4A97-862A-399F99C04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848DC-4BA1-4D61-B17B-78B2637C93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0FE84-0A0D-40B8-8BEE-1FA55F545273}" type="datetimeFigureOut">
              <a:rPr lang="ru-RU" smtClean="0"/>
              <a:t>22.08.2022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33BDD2-140C-4B42-8CA1-7F732423E4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C6E5C7-2594-4454-9D53-C9A7BF9864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15979-2F97-474A-A177-3A565D558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15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8315B-50BA-4D20-92AE-C5D458B16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65760"/>
            <a:ext cx="9220200" cy="3144203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</a:pPr>
            <a:r>
              <a:rPr lang="ru-RU" sz="3600" b="1" dirty="0">
                <a:solidFill>
                  <a:srgbClr val="000000"/>
                </a:solidFill>
                <a:effectLst/>
                <a:ea typeface="Segoe UI Historic" panose="020B0502040204020203" pitchFamily="34" charset="0"/>
                <a:cs typeface="Segoe UI Historic" panose="020B0502040204020203" pitchFamily="34" charset="0"/>
              </a:rPr>
              <a:t>Новые технологии в коррекционно-развивающей работе с дошкольниками: </a:t>
            </a:r>
            <a:br>
              <a:rPr lang="ru-RU" sz="3600" dirty="0">
                <a:effectLst/>
                <a:ea typeface="Segoe UI Historic" panose="020B0502040204020203" pitchFamily="34" charset="0"/>
                <a:cs typeface="Segoe UI Historic" panose="020B0502040204020203" pitchFamily="34" charset="0"/>
              </a:rPr>
            </a:br>
            <a:r>
              <a:rPr lang="ru-RU" sz="3600" b="1" dirty="0">
                <a:solidFill>
                  <a:srgbClr val="000000"/>
                </a:solidFill>
                <a:effectLst/>
                <a:ea typeface="Segoe UI Historic" panose="020B0502040204020203" pitchFamily="34" charset="0"/>
                <a:cs typeface="Segoe UI Historic" panose="020B0502040204020203" pitchFamily="34" charset="0"/>
              </a:rPr>
              <a:t>использование дидактического пособия «тактильные дощечки».</a:t>
            </a:r>
            <a:br>
              <a:rPr lang="ru-RU" sz="3600" dirty="0">
                <a:effectLst/>
                <a:latin typeface="Times New Roman" panose="02020603050405020304" pitchFamily="18" charset="0"/>
                <a:ea typeface="Segoe UI Historic" panose="020B0502040204020203" pitchFamily="34" charset="0"/>
                <a:cs typeface="Segoe UI Historic" panose="020B0502040204020203" pitchFamily="34" charset="0"/>
              </a:rPr>
            </a:br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0DBD2F7-97B7-488B-848B-3D7AF74E92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" y="3947161"/>
            <a:ext cx="11689080" cy="1287776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sz="2000" dirty="0"/>
              <a:t>Подготовила педагог-психолог</a:t>
            </a:r>
          </a:p>
          <a:p>
            <a:pPr algn="r"/>
            <a:r>
              <a:rPr lang="ru-RU" sz="2000" dirty="0"/>
              <a:t>Высшей квалификационной категории</a:t>
            </a:r>
          </a:p>
          <a:p>
            <a:pPr algn="r"/>
            <a:r>
              <a:rPr lang="ru-RU" sz="2000" dirty="0"/>
              <a:t>МБДОУ д/с №13 «Сказка»</a:t>
            </a:r>
          </a:p>
          <a:p>
            <a:pPr algn="r"/>
            <a:r>
              <a:rPr lang="ru-RU" sz="2000" dirty="0"/>
              <a:t>Ященко Л.В.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750316-8358-48B6-AB2A-705D10B3DF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118" b="6666"/>
          <a:stretch/>
        </p:blipFill>
        <p:spPr>
          <a:xfrm>
            <a:off x="1022032" y="2773680"/>
            <a:ext cx="6451819" cy="37185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3981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49DAF9-AF37-4173-ABBD-F5DD02854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-19631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Этапы работы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27A503-B583-4F66-95BE-1D9423360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3779" y="994250"/>
            <a:ext cx="5181600" cy="4351338"/>
          </a:xfrm>
        </p:spPr>
        <p:txBody>
          <a:bodyPr>
            <a:normAutofit fontScale="77500" lnSpcReduction="20000"/>
          </a:bodyPr>
          <a:lstStyle/>
          <a:p>
            <a:pPr indent="0">
              <a:spcAft>
                <a:spcPts val="800"/>
              </a:spcAft>
              <a:buNone/>
            </a:pPr>
            <a:r>
              <a:rPr kumimoji="0" lang="ru-RU" sz="2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II этап. </a:t>
            </a: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Формируем у детей умения соотносить поверхности дощечек с определенным предметом, живым объектом, эмоциональным состоянием. 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spcAft>
                <a:spcPts val="800"/>
              </a:spcAft>
              <a:buNone/>
            </a:pPr>
            <a:r>
              <a:rPr lang="ru-RU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Приемы: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457200">
              <a:spcAft>
                <a:spcPts val="80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найди такую же дощечку с закрытыми глазами; </a:t>
            </a:r>
          </a:p>
          <a:p>
            <a:pPr marL="685800" indent="-457200">
              <a:spcAft>
                <a:spcPts val="80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найди дощечку, похожую на рыбку, ежика, котика;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457200">
              <a:spcAft>
                <a:spcPts val="80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найди самую злую дощечку;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457200">
              <a:spcAft>
                <a:spcPts val="80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найди самую грустную (веселую) дощечку.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E37A67-48DE-4D15-94F7-9BF46B283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4707" y="3246754"/>
            <a:ext cx="4817157" cy="361124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0A0343-6A93-46AD-BC89-D8C6977121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660282"/>
            <a:ext cx="4949627" cy="3055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3230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BA5CD-017A-4748-8F07-45531506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Этапы работы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23924F-6292-4BD8-B9F1-F845B900C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/>
          <a:lstStyle/>
          <a:p>
            <a:pPr indent="0">
              <a:spcAft>
                <a:spcPts val="800"/>
              </a:spcAft>
              <a:buNone/>
            </a:pPr>
            <a:r>
              <a:rPr lang="ru-RU" sz="24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 этап. 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Задания усложняются, знания закрепляются: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 algn="just"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Составление рассказа с опорой на «тактильные дощечки» и тактильные ощущения.          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                                                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609C45-E364-4278-B855-C6F1B33C3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964" y="2283626"/>
            <a:ext cx="3927574" cy="4476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4935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F7C78D-23A9-4ED2-A7E2-51E21DCD4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8395"/>
          </a:xfrm>
        </p:spPr>
        <p:txBody>
          <a:bodyPr>
            <a:noAutofit/>
          </a:bodyPr>
          <a:lstStyle/>
          <a:p>
            <a:pPr algn="ctr">
              <a:spcAft>
                <a:spcPts val="800"/>
              </a:spcAft>
            </a:pPr>
            <a:r>
              <a:rPr lang="ru-RU" sz="36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Игры с тактильными дощечками</a:t>
            </a:r>
            <a:br>
              <a:rPr lang="ru-RU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9BD4B7-3C92-49A4-9D4E-739934042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pPr marL="0" indent="0">
              <a:spcBef>
                <a:spcPts val="1500"/>
              </a:spcBef>
              <a:spcAft>
                <a:spcPts val="750"/>
              </a:spcAft>
              <a:buNone/>
            </a:pPr>
            <a:r>
              <a:rPr lang="ru-RU" sz="2400" b="1" i="1" spc="-7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«Найди пару»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750"/>
              </a:spcAft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   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 Задачи: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Продолжать развивать тактильные ощущения;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Совершенствовать запоминание;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Учить сравнивать.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      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Возраст: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4-7 лет.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      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Описание: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предложить надеть ребенку специальные, непрозрачные очки («Волшебные очки»). Дать пощупать дощечку с мехом, и попросить найти среди нескольких других такую же. После выполнения действий ребенком, очки убирают, и педагог вместе с ребенком анализируют результат. Вначале задание выполняется с 5 дощечками, постепенно увеличивая их количество.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7833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35F85C-3204-4235-8943-3FF663E64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Игры с тактильными дощечками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8C28C9-9A4C-46E4-B878-A6989583B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1500"/>
              </a:spcBef>
              <a:spcAft>
                <a:spcPts val="750"/>
              </a:spcAft>
              <a:buNone/>
            </a:pPr>
            <a:r>
              <a:rPr lang="ru-RU" sz="2800" b="1" i="1" spc="-7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«Что чувствуют пальчики, что представляют пальчики»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750"/>
              </a:spcAft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      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b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Продолжать развивать тактильные ощущения.</a:t>
            </a:r>
            <a:b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Развивать воображение ребенка.</a:t>
            </a:r>
            <a:b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Обогащать словарный запас существительными и прилагательными.</a:t>
            </a:r>
            <a:b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Способствовать повышению речевой активности детей.</a:t>
            </a:r>
            <a:b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     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Возраст: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 4 лет.</a:t>
            </a:r>
            <a:b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      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Описание: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предложите ребенку ощупать каждую дощечку и описать свои ощущения словами. Ощупывая фактуру и привлекая воображение, ребёнок должен подобрать как можно больше существительных, затем — как можно больше прилагательных.</a:t>
            </a:r>
            <a:b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      Например: дощечка с мехом может ассоциироваться у ребенка с: кошкой или собакой, шубой или шапкой, с мягкой игрушкой или плюшевым покрывалом; дощечка с наждачной бумагой - дорога, асфальт, тёрка, ржавый металлический предмет.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6086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F55CA-40DA-4B44-AB67-5AAF74614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Игры с тактильными дощечками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F77375-6B40-40B8-BEA8-0ED1E4809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1080" y="1325562"/>
            <a:ext cx="10866120" cy="5273357"/>
          </a:xfrm>
        </p:spPr>
        <p:txBody>
          <a:bodyPr>
            <a:normAutofit fontScale="62500" lnSpcReduction="20000"/>
          </a:bodyPr>
          <a:lstStyle/>
          <a:p>
            <a:pPr marL="0" indent="0">
              <a:spcBef>
                <a:spcPts val="1500"/>
              </a:spcBef>
              <a:spcAft>
                <a:spcPts val="750"/>
              </a:spcAft>
              <a:buNone/>
            </a:pPr>
            <a:r>
              <a:rPr lang="ru-RU" sz="3800" b="1" i="1" spc="-7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«Угадай, что изменилось»</a:t>
            </a:r>
            <a:endParaRPr lang="ru-RU" sz="3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750"/>
              </a:spcAft>
              <a:buNone/>
            </a:pPr>
            <a:r>
              <a:rPr lang="ru-RU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     </a:t>
            </a:r>
            <a:r>
              <a:rPr lang="ru-RU" sz="3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Задачи:</a:t>
            </a:r>
            <a:br>
              <a:rPr lang="ru-RU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Развивать тактильную память.</a:t>
            </a:r>
            <a:br>
              <a:rPr lang="ru-RU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Совершенствовать процессы запоминания и воспроизведения.</a:t>
            </a:r>
            <a:br>
              <a:rPr lang="ru-RU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Учить сравнивать и анализировать.</a:t>
            </a:r>
            <a:br>
              <a:rPr lang="ru-RU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Развивать концентрацию внимания, усидчивость и сосредоточенность в работе.</a:t>
            </a:r>
            <a:br>
              <a:rPr lang="ru-RU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      </a:t>
            </a:r>
            <a:r>
              <a:rPr lang="ru-RU" sz="3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Возраст:</a:t>
            </a:r>
            <a:r>
              <a:rPr lang="ru-RU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 4 лет.</a:t>
            </a:r>
            <a:br>
              <a:rPr lang="ru-RU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      </a:t>
            </a:r>
            <a:r>
              <a:rPr lang="ru-RU" sz="3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Описание:</a:t>
            </a:r>
            <a:r>
              <a:rPr lang="ru-RU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предложить ребенку запомнить (с закрытыми глазами или с помощью «Волшебных очков») последовательность из нескольких тактильных дощечек. Ребенок сначала ощупывает последовательность из дощечек с закрытыми глазами, проговаривая вслух свои ощущения. Затем педагог меняет пару дощечек местами. Используя тактильную память, с закрытыми глазами ребенок повторяет исходную последовательность. Начинать рекомендуется с 4-5 дощечек. Постепенно увеличивая их количество и меняя местами большее количество дощечек.</a:t>
            </a:r>
            <a:endParaRPr lang="ru-RU" sz="3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1510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878D00-DA80-4221-8D69-908F52594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b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3C9B2D-4F3D-43C9-B2E9-17561F901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Активно используя тактильные дощечки в совместной, индивидуальной и самостоятельной деятельности детей, мы заметили у воспитанников:</a:t>
            </a:r>
          </a:p>
          <a:p>
            <a:pPr algn="just"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значительное улучшение внимания, памяти, мышления и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мелкомоторных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навыков,</a:t>
            </a:r>
          </a:p>
          <a:p>
            <a:pPr algn="just"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повышение познавательной и творческой активности. </a:t>
            </a:r>
          </a:p>
          <a:p>
            <a:pPr algn="just"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Интересный и разнообразный по структуре и оформлению материал помогал нашим детям легче и быстрее усваивать программный материал. А в условиях игровой ситуации – закреплять.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51567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4DD6B6-4850-47D6-ADE3-BE9B977A3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28600" marR="0" lvl="0" indent="36068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imes New Roman" panose="02020603050405020304" pitchFamily="18" charset="0"/>
                <a:cs typeface="Times New Roman" panose="02020603050405020304" pitchFamily="18" charset="0"/>
              </a:rPr>
              <a:t>Список литературы:</a:t>
            </a:r>
            <a:b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86EAA0-908D-4DB7-9FBA-B4EEBA87E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Ананьев Б.Г. Развитие тактильной чувствительности. – М. Просвещение 1985.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Османова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Г.А. Превращение ладошки. Играем и развиваем мелкую моторику.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Османова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Г. А, Позднякова Л. А «Игры и упражнения для развития у детей общих речевых навыков. 5-6 года»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Большакова С.Е. Формирование мелкой моторики рук. Игры и упражнения. - М.:      СФЕРА, 2000.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Кольцова Н.Н. Ребенок учится говорить. - М., 1993.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1067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450926-FBD6-440E-800B-1A3B6836F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1199"/>
            <a:ext cx="10515600" cy="4195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893550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8942B-B166-4246-81E1-3EE59E34E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Segoe UI Emoji" panose="020B0502040204020203" pitchFamily="34" charset="0"/>
                <a:cs typeface="Times New Roman" panose="02020603050405020304" pitchFamily="18" charset="0"/>
              </a:rPr>
              <a:t>Основа работы с тактильными дощечками</a:t>
            </a:r>
            <a:endParaRPr lang="ru-RU" sz="3600" b="1" dirty="0">
              <a:ea typeface="Segoe UI Emoji" panose="020B0502040204020203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4B54CF-9630-4258-B8F8-01D614F23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7906"/>
            <a:ext cx="10515600" cy="4351338"/>
          </a:xfrm>
        </p:spPr>
        <p:txBody>
          <a:bodyPr/>
          <a:lstStyle/>
          <a:p>
            <a:pPr marL="41275" indent="0" algn="just">
              <a:spcAft>
                <a:spcPts val="800"/>
              </a:spcAft>
              <a:buNone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algn="just">
              <a:spcAft>
                <a:spcPts val="800"/>
              </a:spcAft>
            </a:pPr>
            <a:r>
              <a:rPr lang="ru-RU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Тактильная память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это способность запоминать ощущения от прикосновения с каким-либо предметом. На основе развития тактильных ощущений у детей формируется творческое воображение, мышление, внимание, память, связная речь, умение пересказывать.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7937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FF8D44-B650-4B10-94E5-820C14566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594" y="-611188"/>
            <a:ext cx="5484812" cy="16002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Привлекательность идеи</a:t>
            </a:r>
            <a:endParaRPr lang="ru-RU" sz="3600" b="1" dirty="0">
              <a:ea typeface="Segoe UI Emoji" panose="020B0502040204020203" pitchFamily="34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F50BAF4-3D16-4E56-BC64-F726436853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6464" y="1248886"/>
            <a:ext cx="5728652" cy="387254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Простота изготовления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Развитие психических процессов у детей</a:t>
            </a:r>
          </a:p>
        </p:txBody>
      </p:sp>
      <p:pic>
        <p:nvPicPr>
          <p:cNvPr id="7" name="Picture 4" descr="Фото0329">
            <a:extLst>
              <a:ext uri="{FF2B5EF4-FFF2-40B4-BE49-F238E27FC236}">
                <a16:creationId xmlns:a16="http://schemas.microsoft.com/office/drawing/2014/main" id="{CD77D5E0-F308-4282-861B-D6DBC4D4F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9176" y="2575560"/>
            <a:ext cx="5520132" cy="4140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D2C872-6F74-4BDB-A19A-053F4C7E8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16" y="1419367"/>
            <a:ext cx="5508202" cy="4019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4759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BDD4405-4C04-4C3D-8AEA-951A7168A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Актуальность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DF9C6D1-7424-46DF-8C98-6ED2958F8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3480"/>
            <a:ext cx="10515600" cy="5273040"/>
          </a:xfrm>
        </p:spPr>
        <p:txBody>
          <a:bodyPr>
            <a:normAutofit fontScale="92500" lnSpcReduction="10000"/>
          </a:bodyPr>
          <a:lstStyle/>
          <a:p>
            <a:pPr marL="0" lvl="0" indent="0" algn="just">
              <a:spcAft>
                <a:spcPts val="800"/>
              </a:spcAft>
              <a:buNone/>
            </a:pP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 </a:t>
            </a: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заключается в </a:t>
            </a:r>
          </a:p>
          <a:p>
            <a:pPr algn="just">
              <a:spcAft>
                <a:spcPts val="80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доступности и наглядности для детей. </a:t>
            </a:r>
          </a:p>
          <a:p>
            <a:pPr algn="just">
              <a:spcAft>
                <a:spcPts val="80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Пособие активизирует познавательную деятельность детей, </a:t>
            </a:r>
          </a:p>
          <a:p>
            <a:pPr algn="just">
              <a:spcAft>
                <a:spcPts val="80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мотивирует </a:t>
            </a:r>
          </a:p>
          <a:p>
            <a:pPr algn="just">
              <a:spcAft>
                <a:spcPts val="80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развивает психические процессы.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spcAft>
                <a:spcPts val="800"/>
              </a:spcAft>
              <a:buNone/>
            </a:pPr>
            <a:r>
              <a:rPr lang="ru-RU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Новизна </a:t>
            </a: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дидактического материала заключается в том, что дощечки с поверхностью из разнообразных материалов дают возможность ребенку исследовать поверхность с помощью всей ладошки и пальчиков, и соотносить с определенным предметом, живым объектом, эмоциональным состоянием.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spcAft>
                <a:spcPts val="800"/>
              </a:spcAft>
              <a:buNone/>
            </a:pPr>
            <a:r>
              <a:rPr lang="ru-RU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Практическая значимость </a:t>
            </a: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дидактического пособия в том, что оно помогает воспитанникам самостоятельно исследовать, изучать материал. 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0395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36B02A-AAA6-4B2C-AFAE-D6C68FAF4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marL="342900" lvl="0" indent="-342900" algn="ctr">
              <a:spcAft>
                <a:spcPts val="800"/>
              </a:spcAft>
            </a:pPr>
            <a:r>
              <a:rPr lang="ru-RU" sz="3600" b="1" dirty="0"/>
              <a:t>Цель и задачи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C622BA-7741-4A87-B87C-FACB588DED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8865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0" lang="ru-RU" sz="2400" b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kumimoji="0" lang="ru-RU" sz="2400" b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работы с пособием «Тактильные дощечки»:</a:t>
            </a:r>
            <a:r>
              <a:rPr kumimoji="0" lang="ru-RU" sz="24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восприятия окружающего мира, воображения, речи, умения выражать словами свои ощущения от прикосновения.</a:t>
            </a:r>
          </a:p>
          <a:p>
            <a:pPr marL="0" indent="0">
              <a:buNone/>
            </a:pPr>
            <a:r>
              <a:rPr lang="ru-RU" sz="2400" b="1" u="sng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b="1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spcAft>
                <a:spcPts val="800"/>
              </a:spcAft>
              <a:buNone/>
            </a:pPr>
            <a:r>
              <a:rPr lang="ru-RU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● формировать представление о фактуре и тактильных особенностях разных предметов;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spcAft>
                <a:spcPts val="800"/>
              </a:spcAft>
              <a:buNone/>
            </a:pPr>
            <a:r>
              <a:rPr lang="ru-RU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● активизировать словарный запас по теме, способствовать развитию связной речи – умению составлять рассказ с опорой на «тактильные дощечки» и тактильные ощущения.  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ru-RU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● формировать умение включаться в образовательный процесс, соотносить правила культурного поведения, вырабатывать усидчивость.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spcAft>
                <a:spcPts val="800"/>
              </a:spcAft>
              <a:buNone/>
            </a:pPr>
            <a:r>
              <a:rPr lang="ru-RU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● развивать мелкую моторику, зрительную концентрацию.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65936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050D89-5AE8-46A0-9132-00ED2D592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28600" marR="0" lvl="0" indent="36068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  <a:b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44FE4F-5353-4D06-A74B-DA7AD98BC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7320"/>
            <a:ext cx="10515600" cy="4759643"/>
          </a:xfrm>
        </p:spPr>
        <p:txBody>
          <a:bodyPr>
            <a:normAutofit/>
          </a:bodyPr>
          <a:lstStyle/>
          <a:p>
            <a:pPr indent="360680" algn="just">
              <a:spcAft>
                <a:spcPts val="800"/>
              </a:spcAft>
            </a:pPr>
            <a:r>
              <a:rPr lang="ru-RU" sz="24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формировать познавательный интерес к предметам;</a:t>
            </a:r>
            <a:endParaRPr lang="ru-RU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 algn="just">
              <a:spcAft>
                <a:spcPts val="800"/>
              </a:spcAft>
            </a:pPr>
            <a:r>
              <a:rPr lang="ru-RU" sz="2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сформировать начальные знания об окружающем мире через тактильные ощущения;</a:t>
            </a:r>
            <a:endParaRPr lang="ru-RU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 algn="just">
              <a:spcAft>
                <a:spcPts val="800"/>
              </a:spcAft>
            </a:pPr>
            <a:r>
              <a:rPr lang="ru-RU" sz="2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сформировать лексико-грамматический строй речи;</a:t>
            </a:r>
            <a:endParaRPr lang="ru-RU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 algn="just">
              <a:spcAft>
                <a:spcPts val="800"/>
              </a:spcAft>
            </a:pPr>
            <a:r>
              <a:rPr lang="ru-RU" sz="2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сформировать воображение, умение составлять рассказы с опорой на тактильные ощущения и эмоциональные реакции.</a:t>
            </a:r>
            <a:endParaRPr lang="ru-RU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spcAft>
                <a:spcPts val="800"/>
              </a:spcAft>
              <a:buNone/>
            </a:pP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479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D503E0-34E5-41B8-9219-B3F1FBAC0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imes New Roman" panose="02020603050405020304" pitchFamily="18" charset="0"/>
                <a:cs typeface="Times New Roman" panose="02020603050405020304" pitchFamily="18" charset="0"/>
              </a:rPr>
              <a:t>Требования к занятиям</a:t>
            </a:r>
            <a:b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907AD7-EA0E-4A55-8074-1C9D95056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8240"/>
            <a:ext cx="10515600" cy="5699760"/>
          </a:xfrm>
        </p:spPr>
        <p:txBody>
          <a:bodyPr>
            <a:normAutofit fontScale="92500"/>
          </a:bodyPr>
          <a:lstStyle/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Занятия проводятся или индивидуально, или по подгруппам (не более 5-6 детей). Если ребёнок испытывает потребность в исследовании дощечки, то он может играть самостоятельно.</a:t>
            </a: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Оптимальный размер «тактильных дощечек» - 8×12 см.  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Дощечки покрываются различными материалами (ткань, крупы, бумага, природный материал и т. д.), которые создают разнообразную поверхность (твердая, мягкая, ворсистая, шероховатая, ребристая и т. д.).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 работой с тактильными дощечками желательно сделать ребёнку массаж пальцев и кистей рук или самомассаж, если проводится работа в подгруппах.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Начинать работу следует с трёх дощечек, постепенно увеличивая их количество до 10. При успешном выполнении заданий с десятью дощечками их количество можно увеличить в зависимости от индивидуальных возможностей детей.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ребёнку сложно выполнять задания с закрытыми глазами, можно использовать «Волшебные очки».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6248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731CF3-B897-45BC-9486-06F1DCFE7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25718"/>
            <a:ext cx="10515600" cy="133706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Набор «Волшебные дощечки»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82E0F12-75E5-4F1B-8139-C59B6A8035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414" y="777169"/>
            <a:ext cx="2808666" cy="2968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D80B06-EA10-4C9B-9F6D-06387F6DD2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57" y="1111348"/>
            <a:ext cx="6394960" cy="4666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5AD0CBC-9927-4175-BFB8-D2B0664A7B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414" y="3508449"/>
            <a:ext cx="2808666" cy="3356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3664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CA5511-BAD9-4708-AC33-9DC7045A8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-14131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Этапы работы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7B7BDB-2B4E-4B3D-9412-02844323BE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8033" y="1181076"/>
            <a:ext cx="5181600" cy="4351338"/>
          </a:xfrm>
        </p:spPr>
        <p:txBody>
          <a:bodyPr>
            <a:normAutofit fontScale="85000" lnSpcReduction="10000"/>
          </a:bodyPr>
          <a:lstStyle/>
          <a:p>
            <a:pPr indent="0" algn="just">
              <a:spcAft>
                <a:spcPts val="800"/>
              </a:spcAft>
              <a:buNone/>
            </a:pPr>
            <a:r>
              <a:rPr lang="ru-RU" sz="2400" b="1" u="sng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 этап</a:t>
            </a:r>
            <a:r>
              <a:rPr lang="ru-RU" sz="2400" b="1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знакомство с дощечками и обучение приемам обследования, сравнение поверхностей и нахождение по описанию.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ru-RU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     используются следующие </a:t>
            </a:r>
            <a:r>
              <a:rPr lang="ru-RU" sz="24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приемы: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Обследование «дощечек»</a:t>
            </a:r>
            <a:r>
              <a:rPr lang="ru-RU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Нахождение дощечки по описанию</a:t>
            </a:r>
            <a:r>
              <a:rPr lang="ru-RU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                       </a:t>
            </a:r>
            <a:endParaRPr lang="ru-RU" sz="2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Сравнение поверхностей дощечек между собой и окружающими предметами.</a:t>
            </a:r>
            <a:endParaRPr lang="ru-RU" sz="2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Описание заданной дощечки.</a:t>
            </a:r>
            <a:r>
              <a:rPr lang="ru-RU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82CBBA21-1FE2-4062-9918-A467127761A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390896" y="983505"/>
            <a:ext cx="2835659" cy="2662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08D1ED5-E131-464E-9CCD-06F085D9DF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1689" y="1009290"/>
            <a:ext cx="2480779" cy="2662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71A4544-3C66-421C-B0A1-4F39CD878F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175" y="3700897"/>
            <a:ext cx="2943662" cy="3002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91928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1123</Words>
  <Application>Microsoft Office PowerPoint</Application>
  <PresentationFormat>Широкоэкранный</PresentationFormat>
  <Paragraphs>84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Symbol</vt:lpstr>
      <vt:lpstr>Times New Roman</vt:lpstr>
      <vt:lpstr>Тема Office</vt:lpstr>
      <vt:lpstr>Новые технологии в коррекционно-развивающей работе с дошкольниками:  использование дидактического пособия «тактильные дощечки».   </vt:lpstr>
      <vt:lpstr>Основа работы с тактильными дощечками</vt:lpstr>
      <vt:lpstr>Привлекательность идеи</vt:lpstr>
      <vt:lpstr>Актуальность</vt:lpstr>
      <vt:lpstr>Цель и задачи</vt:lpstr>
      <vt:lpstr>Ожидаемые результаты: </vt:lpstr>
      <vt:lpstr>Требования к занятиям </vt:lpstr>
      <vt:lpstr>Набор «Волшебные дощечки»</vt:lpstr>
      <vt:lpstr>Этапы работы</vt:lpstr>
      <vt:lpstr>Этапы работы</vt:lpstr>
      <vt:lpstr>Этапы работы</vt:lpstr>
      <vt:lpstr>Игры с тактильными дощечками   </vt:lpstr>
      <vt:lpstr>Игры с тактильными дощечками</vt:lpstr>
      <vt:lpstr>Игры с тактильными дощечками</vt:lpstr>
      <vt:lpstr>Заключение </vt:lpstr>
      <vt:lpstr>Список литературы: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технологии в коррекционно-развивающей работе с дошкольниками:  использование дидактического пособия «тактильные дощечки».   </dc:title>
  <dc:creator>максим ященко</dc:creator>
  <cp:lastModifiedBy>максим ященко</cp:lastModifiedBy>
  <cp:revision>2</cp:revision>
  <dcterms:created xsi:type="dcterms:W3CDTF">2022-08-21T15:26:17Z</dcterms:created>
  <dcterms:modified xsi:type="dcterms:W3CDTF">2022-08-22T14:00:19Z</dcterms:modified>
</cp:coreProperties>
</file>