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9" r:id="rId4"/>
    <p:sldId id="262" r:id="rId5"/>
    <p:sldId id="264" r:id="rId6"/>
    <p:sldId id="265" r:id="rId7"/>
    <p:sldId id="267" r:id="rId8"/>
    <p:sldId id="269" r:id="rId9"/>
    <p:sldId id="270" r:id="rId10"/>
    <p:sldId id="271" r:id="rId11"/>
    <p:sldId id="274" r:id="rId12"/>
    <p:sldId id="276" r:id="rId13"/>
    <p:sldId id="27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25F5D-B273-4DDC-8BB5-C8C38AB98D0B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2C708-C8E6-4E35-AEB5-1804B5AEA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25F5D-B273-4DDC-8BB5-C8C38AB98D0B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2C708-C8E6-4E35-AEB5-1804B5AEA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25F5D-B273-4DDC-8BB5-C8C38AB98D0B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2C708-C8E6-4E35-AEB5-1804B5AEA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25F5D-B273-4DDC-8BB5-C8C38AB98D0B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2C708-C8E6-4E35-AEB5-1804B5AEA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25F5D-B273-4DDC-8BB5-C8C38AB98D0B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2C708-C8E6-4E35-AEB5-1804B5AEA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25F5D-B273-4DDC-8BB5-C8C38AB98D0B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2C708-C8E6-4E35-AEB5-1804B5AEA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25F5D-B273-4DDC-8BB5-C8C38AB98D0B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2C708-C8E6-4E35-AEB5-1804B5AEA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25F5D-B273-4DDC-8BB5-C8C38AB98D0B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2C708-C8E6-4E35-AEB5-1804B5AEA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25F5D-B273-4DDC-8BB5-C8C38AB98D0B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2C708-C8E6-4E35-AEB5-1804B5AEA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25F5D-B273-4DDC-8BB5-C8C38AB98D0B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2C708-C8E6-4E35-AEB5-1804B5AEA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25F5D-B273-4DDC-8BB5-C8C38AB98D0B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2C708-C8E6-4E35-AEB5-1804B5AEA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25F5D-B273-4DDC-8BB5-C8C38AB98D0B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2C708-C8E6-4E35-AEB5-1804B5AEA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4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45.png"/><Relationship Id="rId5" Type="http://schemas.openxmlformats.org/officeDocument/2006/relationships/image" Target="../media/image18.png"/><Relationship Id="rId10" Type="http://schemas.openxmlformats.org/officeDocument/2006/relationships/image" Target="../media/image44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0.png"/><Relationship Id="rId1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12" Type="http://schemas.microsoft.com/office/2007/relationships/hdphoto" Target="../media/hdphoto3.wdp"/><Relationship Id="rId17" Type="http://schemas.microsoft.com/office/2007/relationships/hdphoto" Target="../media/hdphoto4.wdp"/><Relationship Id="rId2" Type="http://schemas.openxmlformats.org/officeDocument/2006/relationships/image" Target="../media/image2.pn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jpeg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4" Type="http://schemas.microsoft.com/office/2007/relationships/hdphoto" Target="../media/hdphoto1.wdp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0.png"/><Relationship Id="rId1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12" Type="http://schemas.microsoft.com/office/2007/relationships/hdphoto" Target="../media/hdphoto3.wdp"/><Relationship Id="rId17" Type="http://schemas.microsoft.com/office/2007/relationships/hdphoto" Target="../media/hdphoto4.wdp"/><Relationship Id="rId2" Type="http://schemas.openxmlformats.org/officeDocument/2006/relationships/image" Target="../media/image2.pn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jpeg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4" Type="http://schemas.microsoft.com/office/2007/relationships/hdphoto" Target="../media/hdphoto1.wdp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6.png"/><Relationship Id="rId7" Type="http://schemas.openxmlformats.org/officeDocument/2006/relationships/image" Target="../media/image2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5.png"/><Relationship Id="rId4" Type="http://schemas.openxmlformats.org/officeDocument/2006/relationships/image" Target="../media/image18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5.png"/><Relationship Id="rId7" Type="http://schemas.openxmlformats.org/officeDocument/2006/relationships/image" Target="../media/image4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389605079_смиvse-torr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00085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357166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ОБИДА</a:t>
            </a:r>
            <a:endParaRPr lang="ru-RU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1785926"/>
            <a:ext cx="8501122" cy="1752600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Презентация  к сказке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программе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психолого-педагогических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занятий для детей 6-7 лет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Цветик-семицветик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Куражева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Н.Ю,  Козлова И.А. 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500430" y="5214950"/>
            <a:ext cx="4929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Педагог-психолог Ященко Л.В.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549276089.jpg"/>
          <p:cNvPicPr>
            <a:picLocks noChangeAspect="1"/>
          </p:cNvPicPr>
          <p:nvPr/>
        </p:nvPicPr>
        <p:blipFill>
          <a:blip r:embed="rId2"/>
          <a:srcRect b="208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5" name="Рисунок 24" descr="волк в форме с лапкамиi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786446" y="2285992"/>
            <a:ext cx="1214446" cy="218005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6" name="Рисунок 25" descr="907530енотик 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6116" y="4451135"/>
            <a:ext cx="1571636" cy="2055709"/>
          </a:xfrm>
          <a:prstGeom prst="rect">
            <a:avLst/>
          </a:prstGeom>
        </p:spPr>
      </p:pic>
      <p:pic>
        <p:nvPicPr>
          <p:cNvPr id="28" name="Рисунок 27" descr="белочка в формеi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9190" y="3143248"/>
            <a:ext cx="1214446" cy="1194779"/>
          </a:xfrm>
          <a:prstGeom prst="rect">
            <a:avLst/>
          </a:prstGeom>
        </p:spPr>
      </p:pic>
      <p:pic>
        <p:nvPicPr>
          <p:cNvPr id="10" name="Рисунок 9" descr="0_5072d_673e93cd_XXXL копия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15074" y="3857628"/>
            <a:ext cx="1285884" cy="1285884"/>
          </a:xfrm>
          <a:prstGeom prst="rect">
            <a:avLst/>
          </a:prstGeom>
        </p:spPr>
      </p:pic>
      <p:pic>
        <p:nvPicPr>
          <p:cNvPr id="13" name="Рисунок 12" descr="25445581ззззлис веселый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4929190" y="3357562"/>
            <a:ext cx="1357322" cy="1853320"/>
          </a:xfrm>
          <a:prstGeom prst="rect">
            <a:avLst/>
          </a:prstGeom>
        </p:spPr>
      </p:pic>
      <p:grpSp>
        <p:nvGrpSpPr>
          <p:cNvPr id="2" name="Группа 20"/>
          <p:cNvGrpSpPr/>
          <p:nvPr/>
        </p:nvGrpSpPr>
        <p:grpSpPr>
          <a:xfrm>
            <a:off x="2357422" y="4786322"/>
            <a:ext cx="1357322" cy="1514078"/>
            <a:chOff x="4714876" y="3772286"/>
            <a:chExt cx="2286016" cy="3085714"/>
          </a:xfrm>
        </p:grpSpPr>
        <p:pic>
          <p:nvPicPr>
            <p:cNvPr id="19" name="Рисунок 18" descr="кошечка в формеpng.png"/>
            <p:cNvPicPr>
              <a:picLocks noChangeAspect="1"/>
            </p:cNvPicPr>
            <p:nvPr/>
          </p:nvPicPr>
          <p:blipFill>
            <a:blip r:embed="rId8"/>
            <a:srcRect l="4555" r="22561"/>
            <a:stretch>
              <a:fillRect/>
            </a:stretch>
          </p:blipFill>
          <p:spPr>
            <a:xfrm>
              <a:off x="4714876" y="3772286"/>
              <a:ext cx="2286016" cy="3085714"/>
            </a:xfrm>
            <a:prstGeom prst="rect">
              <a:avLst/>
            </a:prstGeom>
            <a:effectLst>
              <a:softEdge rad="31750"/>
            </a:effectLst>
          </p:spPr>
        </p:pic>
        <p:pic>
          <p:nvPicPr>
            <p:cNvPr id="20" name="Рисунок 19" descr="0_77c10_8bf594fa_XL.pn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357818" y="4714884"/>
              <a:ext cx="928694" cy="680398"/>
            </a:xfrm>
            <a:prstGeom prst="rect">
              <a:avLst/>
            </a:prstGeom>
          </p:spPr>
        </p:pic>
      </p:grpSp>
      <p:pic>
        <p:nvPicPr>
          <p:cNvPr id="15" name="Рисунок 14" descr="мишка радостный1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715140" y="1857364"/>
            <a:ext cx="1658417" cy="2428868"/>
          </a:xfrm>
          <a:prstGeom prst="rect">
            <a:avLst/>
          </a:prstGeom>
        </p:spPr>
      </p:pic>
      <p:pic>
        <p:nvPicPr>
          <p:cNvPr id="14" name="Рисунок 13" descr="заяц в форме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flipH="1">
            <a:off x="7500958" y="3571876"/>
            <a:ext cx="1000132" cy="13692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5"/>
          <p:cNvGrpSpPr/>
          <p:nvPr/>
        </p:nvGrpSpPr>
        <p:grpSpPr>
          <a:xfrm>
            <a:off x="714348" y="1714488"/>
            <a:ext cx="8037028" cy="2826339"/>
            <a:chOff x="714348" y="1714488"/>
            <a:chExt cx="8037028" cy="2826339"/>
          </a:xfrm>
        </p:grpSpPr>
        <p:pic>
          <p:nvPicPr>
            <p:cNvPr id="4" name="Рисунок 3" descr="kak-nauchit-rebenka-pravilno-derzhat-ruchku-6-prostyih-sposobov0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4348" y="1714488"/>
              <a:ext cx="3714324" cy="2773362"/>
            </a:xfrm>
            <a:prstGeom prst="rect">
              <a:avLst/>
            </a:prstGeom>
            <a:ln w="50800">
              <a:solidFill>
                <a:srgbClr val="00B050"/>
              </a:solidFill>
            </a:ln>
          </p:spPr>
        </p:pic>
        <p:pic>
          <p:nvPicPr>
            <p:cNvPr id="5" name="Рисунок 4" descr="1065252_16172266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00562" y="1714488"/>
              <a:ext cx="4250814" cy="2826339"/>
            </a:xfrm>
            <a:prstGeom prst="rect">
              <a:avLst/>
            </a:prstGeom>
            <a:ln w="50800">
              <a:solidFill>
                <a:srgbClr val="00B050"/>
              </a:solidFill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2"/>
                </a:solidFill>
                <a:latin typeface="Arial Black" pitchFamily="34" charset="0"/>
              </a:rPr>
              <a:t>Релаксация</a:t>
            </a:r>
            <a:endParaRPr lang="ru-RU" sz="3600" dirty="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4" name="Рисунок 3" descr="222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1571612"/>
            <a:ext cx="7796237" cy="4217920"/>
          </a:xfrm>
          <a:prstGeom prst="rect">
            <a:avLst/>
          </a:prstGeom>
          <a:ln w="50800">
            <a:solidFill>
              <a:srgbClr val="00B05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319646" cy="2336765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5643570" y="4357694"/>
            <a:ext cx="1071570" cy="1643074"/>
            <a:chOff x="6444208" y="3068960"/>
            <a:chExt cx="2238034" cy="3330947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0000" l="0" r="100000">
                          <a14:backgroundMark x1="16877" y1="79250" x2="16877" y2="792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452"/>
            <a:stretch>
              <a:fillRect/>
            </a:stretch>
          </p:blipFill>
          <p:spPr>
            <a:xfrm>
              <a:off x="6444208" y="3068960"/>
              <a:ext cx="2098282" cy="3330947"/>
            </a:xfrm>
            <a:prstGeom prst="rect">
              <a:avLst/>
            </a:prstGeom>
          </p:spPr>
        </p:pic>
        <p:pic>
          <p:nvPicPr>
            <p:cNvPr id="8" name="Рисунок 7" descr="1438910_html_53a62d64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572264" y="3286124"/>
              <a:ext cx="2109978" cy="1849374"/>
            </a:xfrm>
            <a:prstGeom prst="rect">
              <a:avLst/>
            </a:prstGeom>
          </p:spPr>
        </p:pic>
      </p:grpSp>
      <p:grpSp>
        <p:nvGrpSpPr>
          <p:cNvPr id="10" name="Группа 12"/>
          <p:cNvGrpSpPr/>
          <p:nvPr/>
        </p:nvGrpSpPr>
        <p:grpSpPr>
          <a:xfrm>
            <a:off x="5143504" y="357166"/>
            <a:ext cx="1877810" cy="2071678"/>
            <a:chOff x="5950300" y="260648"/>
            <a:chExt cx="2592190" cy="2597385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>
                          <a14:backgroundMark x1="16834" y1="95600" x2="16834" y2="956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0300" y="260648"/>
              <a:ext cx="2592190" cy="2597385"/>
            </a:xfrm>
            <a:prstGeom prst="rect">
              <a:avLst/>
            </a:prstGeom>
          </p:spPr>
        </p:pic>
        <p:pic>
          <p:nvPicPr>
            <p:cNvPr id="12" name="Рисунок 11" descr="1438910_html_e0933c6.jpg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643702" y="1000108"/>
              <a:ext cx="1214446" cy="1128405"/>
            </a:xfrm>
            <a:prstGeom prst="rect">
              <a:avLst/>
            </a:prstGeom>
          </p:spPr>
        </p:pic>
      </p:grpSp>
      <p:grpSp>
        <p:nvGrpSpPr>
          <p:cNvPr id="11" name="Группа 16"/>
          <p:cNvGrpSpPr/>
          <p:nvPr/>
        </p:nvGrpSpPr>
        <p:grpSpPr>
          <a:xfrm>
            <a:off x="3419872" y="4357693"/>
            <a:ext cx="1223566" cy="1428433"/>
            <a:chOff x="3419872" y="3379843"/>
            <a:chExt cx="2473126" cy="2406284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9872" y="3379843"/>
              <a:ext cx="2473126" cy="2406284"/>
            </a:xfrm>
            <a:prstGeom prst="rect">
              <a:avLst/>
            </a:prstGeom>
          </p:spPr>
        </p:pic>
        <p:pic>
          <p:nvPicPr>
            <p:cNvPr id="16" name="Рисунок 15" descr="1438910_html_m168c64e7 копия.png"/>
            <p:cNvPicPr>
              <a:picLocks noChangeAspect="1"/>
            </p:cNvPicPr>
            <p:nvPr/>
          </p:nvPicPr>
          <p:blipFill>
            <a:blip r:embed="rId10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4071934" y="4136001"/>
              <a:ext cx="1357322" cy="1287226"/>
            </a:xfrm>
            <a:prstGeom prst="rect">
              <a:avLst/>
            </a:prstGeom>
          </p:spPr>
        </p:pic>
      </p:grpSp>
      <p:grpSp>
        <p:nvGrpSpPr>
          <p:cNvPr id="13" name="Группа 18"/>
          <p:cNvGrpSpPr/>
          <p:nvPr/>
        </p:nvGrpSpPr>
        <p:grpSpPr>
          <a:xfrm>
            <a:off x="682428" y="4000504"/>
            <a:ext cx="1960746" cy="2025200"/>
            <a:chOff x="682428" y="3433416"/>
            <a:chExt cx="2592288" cy="259228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800" b="98600" l="6000" r="94200">
                          <a14:backgroundMark x1="21400" y1="19000" x2="21400" y2="19000"/>
                        </a14:backgroundRemoval>
                      </a14:imgEffect>
                      <a14:imgEffect>
                        <a14:artisticMarke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428" y="3433416"/>
              <a:ext cx="2592288" cy="2592288"/>
            </a:xfrm>
            <a:prstGeom prst="rect">
              <a:avLst/>
            </a:prstGeom>
          </p:spPr>
        </p:pic>
        <p:pic>
          <p:nvPicPr>
            <p:cNvPr id="18" name="Рисунок 17" descr="750054_html_m22da72d4 копия.png"/>
            <p:cNvPicPr>
              <a:picLocks noChangeAspect="1"/>
            </p:cNvPicPr>
            <p:nvPr/>
          </p:nvPicPr>
          <p:blipFill>
            <a:blip r:embed="rId13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285852" y="4071942"/>
              <a:ext cx="1285884" cy="1323338"/>
            </a:xfrm>
            <a:prstGeom prst="rect">
              <a:avLst/>
            </a:prstGeom>
          </p:spPr>
        </p:pic>
      </p:grpSp>
      <p:sp>
        <p:nvSpPr>
          <p:cNvPr id="20" name="TextBox 19"/>
          <p:cNvSpPr txBox="1"/>
          <p:nvPr/>
        </p:nvSpPr>
        <p:spPr>
          <a:xfrm>
            <a:off x="428596" y="2357430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радость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86380" y="2357430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веселье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28992" y="5929330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грусть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500694" y="6000768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злость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71538" y="5929330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удивление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25" name="Рисунок 24"/>
          <p:cNvPicPr/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15236" t="3320" r="13019" b="13284"/>
          <a:stretch/>
        </p:blipFill>
        <p:spPr bwMode="auto">
          <a:xfrm>
            <a:off x="7000892" y="4357694"/>
            <a:ext cx="1776411" cy="12993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7072330" y="5929330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робость</a:t>
            </a:r>
            <a:endParaRPr lang="ru-RU" sz="2400" b="1" dirty="0">
              <a:solidFill>
                <a:schemeClr val="tx2"/>
              </a:solidFill>
            </a:endParaRPr>
          </a:p>
        </p:txBody>
      </p:sp>
      <p:pic>
        <p:nvPicPr>
          <p:cNvPr id="27" name="Рисунок 26" descr="750054_html_m2eba07d копия.png"/>
          <p:cNvPicPr>
            <a:picLocks noChangeAspect="1"/>
          </p:cNvPicPr>
          <p:nvPr/>
        </p:nvPicPr>
        <p:blipFill>
          <a:blip r:embed="rId15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358082" y="571480"/>
            <a:ext cx="1369353" cy="1360768"/>
          </a:xfrm>
          <a:prstGeom prst="rect">
            <a:avLst/>
          </a:prstGeom>
        </p:spPr>
      </p:pic>
      <p:grpSp>
        <p:nvGrpSpPr>
          <p:cNvPr id="14" name="Группа 30"/>
          <p:cNvGrpSpPr/>
          <p:nvPr/>
        </p:nvGrpSpPr>
        <p:grpSpPr>
          <a:xfrm>
            <a:off x="2857488" y="428604"/>
            <a:ext cx="2079157" cy="1914731"/>
            <a:chOff x="2857488" y="428604"/>
            <a:chExt cx="2079157" cy="191473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5333" b="58400" l="21400" r="90000">
                          <a14:backgroundMark x1="17000" y1="22400" x2="17000" y2="22400"/>
                          <a14:backgroundMark x1="85200" y1="24533" x2="82400" y2="49067"/>
                          <a14:backgroundMark x1="94800" y1="34133" x2="94800" y2="341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56" r="20562" b="39134"/>
            <a:stretch/>
          </p:blipFill>
          <p:spPr>
            <a:xfrm>
              <a:off x="2857488" y="428604"/>
              <a:ext cx="2079157" cy="1914731"/>
            </a:xfrm>
            <a:prstGeom prst="rect">
              <a:avLst/>
            </a:prstGeom>
          </p:spPr>
        </p:pic>
        <p:pic>
          <p:nvPicPr>
            <p:cNvPr id="28" name="Рисунок 27" descr="1438910_html_44b910b1 копия.png"/>
            <p:cNvPicPr>
              <a:picLocks noChangeAspect="1"/>
            </p:cNvPicPr>
            <p:nvPr/>
          </p:nvPicPr>
          <p:blipFill>
            <a:blip r:embed="rId18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1802" y="714356"/>
              <a:ext cx="1384178" cy="1384178"/>
            </a:xfrm>
            <a:prstGeom prst="rect">
              <a:avLst/>
            </a:prstGeom>
          </p:spPr>
        </p:pic>
      </p:grpSp>
      <p:sp>
        <p:nvSpPr>
          <p:cNvPr id="29" name="TextBox 28"/>
          <p:cNvSpPr txBox="1"/>
          <p:nvPr/>
        </p:nvSpPr>
        <p:spPr>
          <a:xfrm>
            <a:off x="2214546" y="2357430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раздражительность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000892" y="2428868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спокойствие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43042" y="0"/>
            <a:ext cx="5786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Покажи свое настроение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4 -0.0169 L -0.08646 0.11505 L -0.07587 -0.0169 L -0.06493 0.11505 L -0.05382 -0.0169 L -0.04358 0.11505 L -0.03247 -0.0169 L -0.02205 0.11505 L -0.01094 -0.0169 L 0.00017 0.11505 L 0.01059 -0.0169 L 0.0217 0.11505 L 0.03194 -0.0169 L 0.04305 0.11505 L 0.05417 -0.0169 L 0.06458 0.11505 L 0.07587 -0.0169 " pathEditMode="relative" rAng="0" ptsTypes="FFFFFFFFFFFFFFFFF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00" y="6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319646" cy="2336765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5643570" y="4357694"/>
            <a:ext cx="1071570" cy="1643074"/>
            <a:chOff x="6444208" y="3068960"/>
            <a:chExt cx="2238034" cy="3330947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0000" l="0" r="100000">
                          <a14:backgroundMark x1="16877" y1="79250" x2="16877" y2="792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452"/>
            <a:stretch>
              <a:fillRect/>
            </a:stretch>
          </p:blipFill>
          <p:spPr>
            <a:xfrm>
              <a:off x="6444208" y="3068960"/>
              <a:ext cx="2098282" cy="3330947"/>
            </a:xfrm>
            <a:prstGeom prst="rect">
              <a:avLst/>
            </a:prstGeom>
          </p:spPr>
        </p:pic>
        <p:pic>
          <p:nvPicPr>
            <p:cNvPr id="8" name="Рисунок 7" descr="1438910_html_53a62d64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572264" y="3286124"/>
              <a:ext cx="2109978" cy="1849374"/>
            </a:xfrm>
            <a:prstGeom prst="rect">
              <a:avLst/>
            </a:prstGeom>
          </p:spPr>
        </p:pic>
      </p:grpSp>
      <p:grpSp>
        <p:nvGrpSpPr>
          <p:cNvPr id="10" name="Группа 12"/>
          <p:cNvGrpSpPr/>
          <p:nvPr/>
        </p:nvGrpSpPr>
        <p:grpSpPr>
          <a:xfrm>
            <a:off x="5143504" y="357166"/>
            <a:ext cx="1877810" cy="2071678"/>
            <a:chOff x="5950300" y="260648"/>
            <a:chExt cx="2592190" cy="2597385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>
                          <a14:backgroundMark x1="16834" y1="95600" x2="16834" y2="956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0300" y="260648"/>
              <a:ext cx="2592190" cy="2597385"/>
            </a:xfrm>
            <a:prstGeom prst="rect">
              <a:avLst/>
            </a:prstGeom>
          </p:spPr>
        </p:pic>
        <p:pic>
          <p:nvPicPr>
            <p:cNvPr id="12" name="Рисунок 11" descr="1438910_html_e0933c6.jpg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643702" y="1000108"/>
              <a:ext cx="1214446" cy="1128405"/>
            </a:xfrm>
            <a:prstGeom prst="rect">
              <a:avLst/>
            </a:prstGeom>
          </p:spPr>
        </p:pic>
      </p:grpSp>
      <p:grpSp>
        <p:nvGrpSpPr>
          <p:cNvPr id="11" name="Группа 16"/>
          <p:cNvGrpSpPr/>
          <p:nvPr/>
        </p:nvGrpSpPr>
        <p:grpSpPr>
          <a:xfrm>
            <a:off x="3419872" y="4357693"/>
            <a:ext cx="1223566" cy="1428433"/>
            <a:chOff x="3419872" y="3379843"/>
            <a:chExt cx="2473126" cy="2406284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9872" y="3379843"/>
              <a:ext cx="2473126" cy="2406284"/>
            </a:xfrm>
            <a:prstGeom prst="rect">
              <a:avLst/>
            </a:prstGeom>
          </p:spPr>
        </p:pic>
        <p:pic>
          <p:nvPicPr>
            <p:cNvPr id="16" name="Рисунок 15" descr="1438910_html_m168c64e7 копия.png"/>
            <p:cNvPicPr>
              <a:picLocks noChangeAspect="1"/>
            </p:cNvPicPr>
            <p:nvPr/>
          </p:nvPicPr>
          <p:blipFill>
            <a:blip r:embed="rId10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4071934" y="4136001"/>
              <a:ext cx="1357322" cy="1287226"/>
            </a:xfrm>
            <a:prstGeom prst="rect">
              <a:avLst/>
            </a:prstGeom>
          </p:spPr>
        </p:pic>
      </p:grpSp>
      <p:grpSp>
        <p:nvGrpSpPr>
          <p:cNvPr id="13" name="Группа 18"/>
          <p:cNvGrpSpPr/>
          <p:nvPr/>
        </p:nvGrpSpPr>
        <p:grpSpPr>
          <a:xfrm>
            <a:off x="682428" y="4000504"/>
            <a:ext cx="1960746" cy="2025200"/>
            <a:chOff x="682428" y="3433416"/>
            <a:chExt cx="2592288" cy="259228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800" b="98600" l="6000" r="94200">
                          <a14:backgroundMark x1="21400" y1="19000" x2="21400" y2="19000"/>
                        </a14:backgroundRemoval>
                      </a14:imgEffect>
                      <a14:imgEffect>
                        <a14:artisticMarke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428" y="3433416"/>
              <a:ext cx="2592288" cy="2592288"/>
            </a:xfrm>
            <a:prstGeom prst="rect">
              <a:avLst/>
            </a:prstGeom>
          </p:spPr>
        </p:pic>
        <p:pic>
          <p:nvPicPr>
            <p:cNvPr id="18" name="Рисунок 17" descr="750054_html_m22da72d4 копия.png"/>
            <p:cNvPicPr>
              <a:picLocks noChangeAspect="1"/>
            </p:cNvPicPr>
            <p:nvPr/>
          </p:nvPicPr>
          <p:blipFill>
            <a:blip r:embed="rId13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285852" y="4071942"/>
              <a:ext cx="1285884" cy="1323338"/>
            </a:xfrm>
            <a:prstGeom prst="rect">
              <a:avLst/>
            </a:prstGeom>
          </p:spPr>
        </p:pic>
      </p:grpSp>
      <p:sp>
        <p:nvSpPr>
          <p:cNvPr id="20" name="TextBox 19"/>
          <p:cNvSpPr txBox="1"/>
          <p:nvPr/>
        </p:nvSpPr>
        <p:spPr>
          <a:xfrm>
            <a:off x="428596" y="2357430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радость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86380" y="2357430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веселье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28992" y="5929330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грусть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500694" y="6000768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злость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71538" y="5929330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удивление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25" name="Рисунок 24"/>
          <p:cNvPicPr/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15236" t="3320" r="13019" b="13284"/>
          <a:stretch/>
        </p:blipFill>
        <p:spPr bwMode="auto">
          <a:xfrm>
            <a:off x="7000892" y="4357694"/>
            <a:ext cx="1776411" cy="12993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7072330" y="5929330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робость</a:t>
            </a:r>
            <a:endParaRPr lang="ru-RU" sz="2400" b="1" dirty="0">
              <a:solidFill>
                <a:schemeClr val="tx2"/>
              </a:solidFill>
            </a:endParaRPr>
          </a:p>
        </p:txBody>
      </p:sp>
      <p:pic>
        <p:nvPicPr>
          <p:cNvPr id="27" name="Рисунок 26" descr="750054_html_m2eba07d копия.png"/>
          <p:cNvPicPr>
            <a:picLocks noChangeAspect="1"/>
          </p:cNvPicPr>
          <p:nvPr/>
        </p:nvPicPr>
        <p:blipFill>
          <a:blip r:embed="rId15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358082" y="571480"/>
            <a:ext cx="1369353" cy="1360768"/>
          </a:xfrm>
          <a:prstGeom prst="rect">
            <a:avLst/>
          </a:prstGeom>
        </p:spPr>
      </p:pic>
      <p:grpSp>
        <p:nvGrpSpPr>
          <p:cNvPr id="14" name="Группа 30"/>
          <p:cNvGrpSpPr/>
          <p:nvPr/>
        </p:nvGrpSpPr>
        <p:grpSpPr>
          <a:xfrm>
            <a:off x="2857488" y="428604"/>
            <a:ext cx="2079157" cy="1914731"/>
            <a:chOff x="2857488" y="428604"/>
            <a:chExt cx="2079157" cy="191473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5333" b="58400" l="21400" r="90000">
                          <a14:backgroundMark x1="17000" y1="22400" x2="17000" y2="22400"/>
                          <a14:backgroundMark x1="85200" y1="24533" x2="82400" y2="49067"/>
                          <a14:backgroundMark x1="94800" y1="34133" x2="94800" y2="341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56" r="20562" b="39134"/>
            <a:stretch/>
          </p:blipFill>
          <p:spPr>
            <a:xfrm>
              <a:off x="2857488" y="428604"/>
              <a:ext cx="2079157" cy="1914731"/>
            </a:xfrm>
            <a:prstGeom prst="rect">
              <a:avLst/>
            </a:prstGeom>
          </p:spPr>
        </p:pic>
        <p:pic>
          <p:nvPicPr>
            <p:cNvPr id="28" name="Рисунок 27" descr="1438910_html_44b910b1 копия.png"/>
            <p:cNvPicPr>
              <a:picLocks noChangeAspect="1"/>
            </p:cNvPicPr>
            <p:nvPr/>
          </p:nvPicPr>
          <p:blipFill>
            <a:blip r:embed="rId18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1802" y="714356"/>
              <a:ext cx="1384178" cy="1384178"/>
            </a:xfrm>
            <a:prstGeom prst="rect">
              <a:avLst/>
            </a:prstGeom>
          </p:spPr>
        </p:pic>
      </p:grpSp>
      <p:sp>
        <p:nvSpPr>
          <p:cNvPr id="29" name="TextBox 28"/>
          <p:cNvSpPr txBox="1"/>
          <p:nvPr/>
        </p:nvSpPr>
        <p:spPr>
          <a:xfrm>
            <a:off x="2214546" y="2357430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раздражительность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000892" y="2428868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спокойствие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43042" y="0"/>
            <a:ext cx="5786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Покажи свое настроение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4 -0.0169 L -0.08646 0.11505 L -0.07587 -0.0169 L -0.06493 0.11505 L -0.05382 -0.0169 L -0.04358 0.11505 L -0.03247 -0.0169 L -0.02205 0.11505 L -0.01094 -0.0169 L 0.00017 0.11505 L 0.01059 -0.0169 L 0.0217 0.11505 L 0.03194 -0.0169 L 0.04305 0.11505 L 0.05417 -0.0169 L 0.06458 0.11505 L 0.07587 -0.0169 " pathEditMode="relative" rAng="0" ptsTypes="FFFFFFFFFFFFFFFFF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00" y="6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549276089.jpg"/>
          <p:cNvPicPr>
            <a:picLocks noChangeAspect="1"/>
          </p:cNvPicPr>
          <p:nvPr/>
        </p:nvPicPr>
        <p:blipFill>
          <a:blip r:embed="rId2"/>
          <a:srcRect b="312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5" name="Рисунок 24" descr="волк в форме с лапкамиi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072066" y="1714488"/>
            <a:ext cx="1714581" cy="307784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6" name="Рисунок 25" descr="907530енотик 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0926" y="4110478"/>
            <a:ext cx="1285916" cy="1681985"/>
          </a:xfrm>
          <a:prstGeom prst="rect">
            <a:avLst/>
          </a:prstGeom>
        </p:spPr>
      </p:pic>
      <p:pic>
        <p:nvPicPr>
          <p:cNvPr id="28" name="Рисунок 27" descr="белочка в формеi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1736" y="4714884"/>
            <a:ext cx="1928794" cy="1897558"/>
          </a:xfrm>
          <a:prstGeom prst="rect">
            <a:avLst/>
          </a:prstGeom>
        </p:spPr>
      </p:pic>
      <p:pic>
        <p:nvPicPr>
          <p:cNvPr id="10" name="Рисунок 9" descr="0_5072d_673e93cd_XXXL копия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57686" y="3643314"/>
            <a:ext cx="1285884" cy="1285884"/>
          </a:xfrm>
          <a:prstGeom prst="rect">
            <a:avLst/>
          </a:prstGeom>
        </p:spPr>
      </p:pic>
      <p:pic>
        <p:nvPicPr>
          <p:cNvPr id="13" name="Рисунок 12" descr="25445581ззззлис веселый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5857884" y="3071810"/>
            <a:ext cx="1643074" cy="2243493"/>
          </a:xfrm>
          <a:prstGeom prst="rect">
            <a:avLst/>
          </a:prstGeom>
        </p:spPr>
      </p:pic>
      <p:grpSp>
        <p:nvGrpSpPr>
          <p:cNvPr id="2" name="Группа 20"/>
          <p:cNvGrpSpPr/>
          <p:nvPr/>
        </p:nvGrpSpPr>
        <p:grpSpPr>
          <a:xfrm>
            <a:off x="4143372" y="5072074"/>
            <a:ext cx="1071570" cy="1371202"/>
            <a:chOff x="4714876" y="3772286"/>
            <a:chExt cx="2286016" cy="3085714"/>
          </a:xfrm>
        </p:grpSpPr>
        <p:pic>
          <p:nvPicPr>
            <p:cNvPr id="19" name="Рисунок 18" descr="кошечка в формеpng.png"/>
            <p:cNvPicPr>
              <a:picLocks noChangeAspect="1"/>
            </p:cNvPicPr>
            <p:nvPr/>
          </p:nvPicPr>
          <p:blipFill>
            <a:blip r:embed="rId8"/>
            <a:srcRect l="4555" r="22561"/>
            <a:stretch>
              <a:fillRect/>
            </a:stretch>
          </p:blipFill>
          <p:spPr>
            <a:xfrm>
              <a:off x="4714876" y="3772286"/>
              <a:ext cx="2286016" cy="3085714"/>
            </a:xfrm>
            <a:prstGeom prst="rect">
              <a:avLst/>
            </a:prstGeom>
            <a:effectLst>
              <a:softEdge rad="31750"/>
            </a:effectLst>
          </p:spPr>
        </p:pic>
        <p:pic>
          <p:nvPicPr>
            <p:cNvPr id="20" name="Рисунок 19" descr="0_77c10_8bf594fa_XL.pn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357818" y="4714884"/>
              <a:ext cx="928694" cy="680398"/>
            </a:xfrm>
            <a:prstGeom prst="rect">
              <a:avLst/>
            </a:prstGeom>
          </p:spPr>
        </p:pic>
      </p:grpSp>
      <p:pic>
        <p:nvPicPr>
          <p:cNvPr id="14" name="Рисунок 13" descr="заяц в форме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5500694" y="5214950"/>
            <a:ext cx="1071570" cy="13573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549276089.jpg"/>
          <p:cNvPicPr>
            <a:picLocks noChangeAspect="1"/>
          </p:cNvPicPr>
          <p:nvPr/>
        </p:nvPicPr>
        <p:blipFill>
          <a:blip r:embed="rId2"/>
          <a:srcRect b="208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5" name="Рисунок 24" descr="волк в форме с лапкамиi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143108" y="2357430"/>
            <a:ext cx="1714581" cy="307784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8" name="Рисунок 27" descr="белочка в формеi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290" y="5000636"/>
            <a:ext cx="1638338" cy="1611806"/>
          </a:xfrm>
          <a:prstGeom prst="rect">
            <a:avLst/>
          </a:prstGeom>
        </p:spPr>
      </p:pic>
      <p:pic>
        <p:nvPicPr>
          <p:cNvPr id="10" name="Рисунок 9" descr="0_5072d_673e93cd_XXXL копия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4876" y="5072074"/>
            <a:ext cx="1285884" cy="1285884"/>
          </a:xfrm>
          <a:prstGeom prst="rect">
            <a:avLst/>
          </a:prstGeom>
        </p:spPr>
      </p:pic>
      <p:grpSp>
        <p:nvGrpSpPr>
          <p:cNvPr id="2" name="Группа 20"/>
          <p:cNvGrpSpPr/>
          <p:nvPr/>
        </p:nvGrpSpPr>
        <p:grpSpPr>
          <a:xfrm>
            <a:off x="4214810" y="3500438"/>
            <a:ext cx="1214446" cy="1371202"/>
            <a:chOff x="4714876" y="3772286"/>
            <a:chExt cx="2286016" cy="3085714"/>
          </a:xfrm>
        </p:grpSpPr>
        <p:pic>
          <p:nvPicPr>
            <p:cNvPr id="19" name="Рисунок 18" descr="кошечка в формеpng.png"/>
            <p:cNvPicPr>
              <a:picLocks noChangeAspect="1"/>
            </p:cNvPicPr>
            <p:nvPr/>
          </p:nvPicPr>
          <p:blipFill>
            <a:blip r:embed="rId6"/>
            <a:srcRect l="4555" r="22561"/>
            <a:stretch>
              <a:fillRect/>
            </a:stretch>
          </p:blipFill>
          <p:spPr>
            <a:xfrm>
              <a:off x="4714876" y="3772286"/>
              <a:ext cx="2286016" cy="3085714"/>
            </a:xfrm>
            <a:prstGeom prst="rect">
              <a:avLst/>
            </a:prstGeom>
            <a:effectLst>
              <a:softEdge rad="31750"/>
            </a:effectLst>
          </p:spPr>
        </p:pic>
        <p:pic>
          <p:nvPicPr>
            <p:cNvPr id="20" name="Рисунок 19" descr="0_77c10_8bf594fa_XL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57818" y="4714884"/>
              <a:ext cx="928694" cy="680398"/>
            </a:xfrm>
            <a:prstGeom prst="rect">
              <a:avLst/>
            </a:prstGeom>
          </p:spPr>
        </p:pic>
      </p:grpSp>
      <p:pic>
        <p:nvPicPr>
          <p:cNvPr id="15" name="Рисунок 14" descr="мишка радостный1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929454" y="3071810"/>
            <a:ext cx="2341301" cy="3429000"/>
          </a:xfrm>
          <a:prstGeom prst="rect">
            <a:avLst/>
          </a:prstGeom>
        </p:spPr>
      </p:pic>
      <p:pic>
        <p:nvPicPr>
          <p:cNvPr id="26" name="Рисунок 25" descr="907530енотик 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4876" y="3214686"/>
            <a:ext cx="1369994" cy="1791960"/>
          </a:xfrm>
          <a:prstGeom prst="rect">
            <a:avLst/>
          </a:prstGeom>
        </p:spPr>
      </p:pic>
      <p:pic>
        <p:nvPicPr>
          <p:cNvPr id="22" name="Рисунок 21" descr="topotun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500298" y="5214950"/>
            <a:ext cx="1500198" cy="1443428"/>
          </a:xfrm>
          <a:prstGeom prst="rect">
            <a:avLst/>
          </a:prstGeom>
        </p:spPr>
      </p:pic>
      <p:pic>
        <p:nvPicPr>
          <p:cNvPr id="13" name="Рисунок 12" descr="25445581ззззлис веселый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5715008" y="4143380"/>
            <a:ext cx="1857388" cy="25361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рынокбю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3483298"/>
          </a:xfrm>
          <a:prstGeom prst="rect">
            <a:avLst/>
          </a:prstGeom>
        </p:spPr>
      </p:pic>
      <p:pic>
        <p:nvPicPr>
          <p:cNvPr id="4" name="Содержимое 3" descr="hello_html_2d2f2968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00496" y="1071546"/>
            <a:ext cx="4500594" cy="4482663"/>
          </a:xfrm>
        </p:spPr>
      </p:pic>
      <p:pic>
        <p:nvPicPr>
          <p:cNvPr id="5" name="Рисунок 4" descr="iкупец рука вниз 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728" y="44353"/>
            <a:ext cx="3929090" cy="5813515"/>
          </a:xfrm>
          <a:prstGeom prst="rect">
            <a:avLst/>
          </a:prstGeom>
        </p:spPr>
      </p:pic>
      <p:pic>
        <p:nvPicPr>
          <p:cNvPr id="6" name="Рисунок 5" descr="iослик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4357686" y="3857628"/>
            <a:ext cx="3500462" cy="27119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ячконюшня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iпустыня 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45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28596" y="2928934"/>
            <a:ext cx="1488720" cy="3929066"/>
          </a:xfrm>
          <a:prstGeom prst="rect">
            <a:avLst/>
          </a:prstGeom>
        </p:spPr>
      </p:pic>
      <p:pic>
        <p:nvPicPr>
          <p:cNvPr id="16" name="Рисунок 15" descr="гость 17600143_49446892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9454" y="2571744"/>
            <a:ext cx="2071702" cy="3600815"/>
          </a:xfrm>
          <a:prstGeom prst="rect">
            <a:avLst/>
          </a:prstGeom>
        </p:spPr>
      </p:pic>
      <p:pic>
        <p:nvPicPr>
          <p:cNvPr id="17" name="Рисунок 16" descr="гость 34iдочка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15008" y="3429000"/>
            <a:ext cx="1264186" cy="2622015"/>
          </a:xfrm>
          <a:prstGeom prst="rect">
            <a:avLst/>
          </a:prstGeom>
        </p:spPr>
      </p:pic>
      <p:pic>
        <p:nvPicPr>
          <p:cNvPr id="10" name="Рисунок 9" descr="iкупец грустн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6050" y="2428868"/>
            <a:ext cx="2953067" cy="4143380"/>
          </a:xfrm>
          <a:prstGeom prst="rect">
            <a:avLst/>
          </a:prstGeom>
        </p:spPr>
      </p:pic>
      <p:pic>
        <p:nvPicPr>
          <p:cNvPr id="11" name="Рисунок 10" descr="1iдочка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29389" y="4046482"/>
            <a:ext cx="1714512" cy="2699058"/>
          </a:xfrm>
          <a:prstGeom prst="rect">
            <a:avLst/>
          </a:prstGeom>
          <a:scene3d>
            <a:camera prst="perspectiveContrastingLeftFacing"/>
            <a:lightRig rig="threePt" dir="t"/>
          </a:scene3d>
        </p:spPr>
      </p:pic>
      <p:pic>
        <p:nvPicPr>
          <p:cNvPr id="13" name="Рисунок 12" descr="iослик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57554" y="4500570"/>
            <a:ext cx="3071834" cy="2177792"/>
          </a:xfrm>
          <a:prstGeom prst="rect">
            <a:avLst/>
          </a:prstGeom>
        </p:spPr>
      </p:pic>
      <p:pic>
        <p:nvPicPr>
          <p:cNvPr id="18" name="Рисунок 17" descr="купец гость смеетсяржет227a3583ed83bf615010bd6b50553db6-main.png"/>
          <p:cNvPicPr>
            <a:picLocks noChangeAspect="1"/>
          </p:cNvPicPr>
          <p:nvPr/>
        </p:nvPicPr>
        <p:blipFill>
          <a:blip r:embed="rId9"/>
          <a:srcRect t="25702"/>
          <a:stretch>
            <a:fillRect/>
          </a:stretch>
        </p:blipFill>
        <p:spPr>
          <a:xfrm flipH="1">
            <a:off x="1285852" y="3143248"/>
            <a:ext cx="2040884" cy="33575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iпустыня 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Рисунок 9" descr="iкупец грустн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050" y="2428868"/>
            <a:ext cx="2953067" cy="4143380"/>
          </a:xfrm>
          <a:prstGeom prst="rect">
            <a:avLst/>
          </a:prstGeom>
        </p:spPr>
      </p:pic>
      <p:pic>
        <p:nvPicPr>
          <p:cNvPr id="13" name="Рисунок 12" descr="iослик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4678" y="4680208"/>
            <a:ext cx="3071834" cy="2177792"/>
          </a:xfrm>
          <a:prstGeom prst="rect">
            <a:avLst/>
          </a:prstGeom>
        </p:spPr>
      </p:pic>
      <p:pic>
        <p:nvPicPr>
          <p:cNvPr id="11" name="Рисунок 10" descr="1iдочка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58" y="3857628"/>
            <a:ext cx="1106621" cy="1742090"/>
          </a:xfrm>
          <a:prstGeom prst="rect">
            <a:avLst/>
          </a:prstGeom>
        </p:spPr>
      </p:pic>
      <p:pic>
        <p:nvPicPr>
          <p:cNvPr id="19" name="Рисунок 18" descr="подружки 3iапрол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2844" y="5000636"/>
            <a:ext cx="1133267" cy="1000108"/>
          </a:xfrm>
          <a:prstGeom prst="rect">
            <a:avLst/>
          </a:prstGeom>
        </p:spPr>
      </p:pic>
      <p:pic>
        <p:nvPicPr>
          <p:cNvPr id="20" name="Рисунок 19" descr="подружка 28599857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57290" y="3895898"/>
            <a:ext cx="928694" cy="1641799"/>
          </a:xfrm>
          <a:prstGeom prst="rect">
            <a:avLst/>
          </a:prstGeom>
        </p:spPr>
      </p:pic>
      <p:pic>
        <p:nvPicPr>
          <p:cNvPr id="15" name="Рисунок 14" descr="подружка1285824354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57290" y="4929198"/>
            <a:ext cx="788940" cy="10715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iпустыня 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Рисунок 9" descr="iкупец грустн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050" y="1142984"/>
            <a:ext cx="3869541" cy="5429264"/>
          </a:xfrm>
          <a:prstGeom prst="rect">
            <a:avLst/>
          </a:prstGeom>
        </p:spPr>
      </p:pic>
      <p:pic>
        <p:nvPicPr>
          <p:cNvPr id="5" name="Рисунок 4" descr="воду возит 11Beast-of-Burden-1024x558.png"/>
          <p:cNvPicPr>
            <a:picLocks noChangeAspect="1"/>
          </p:cNvPicPr>
          <p:nvPr/>
        </p:nvPicPr>
        <p:blipFill>
          <a:blip r:embed="rId4"/>
          <a:srcRect b="6739"/>
          <a:stretch>
            <a:fillRect/>
          </a:stretch>
        </p:blipFill>
        <p:spPr>
          <a:xfrm>
            <a:off x="428596" y="3571876"/>
            <a:ext cx="6185125" cy="3143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067 -0.05333  C 0.081 -0.06533  0.102 -0.072  0.124 -0.072  C 0.149 -0.072  0.169 -0.06533  0.183 -0.05333  L 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48</Words>
  <Application>Microsoft Office PowerPoint</Application>
  <PresentationFormat>Экран (4:3)</PresentationFormat>
  <Paragraphs>23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Arial Black</vt:lpstr>
      <vt:lpstr>Calibri</vt:lpstr>
      <vt:lpstr>Times New Roman</vt:lpstr>
      <vt:lpstr>Тема Office</vt:lpstr>
      <vt:lpstr>ОБИДА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Релаксация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ОБИДА</dc:title>
  <dc:creator>admin</dc:creator>
  <cp:lastModifiedBy>ПК</cp:lastModifiedBy>
  <cp:revision>42</cp:revision>
  <dcterms:created xsi:type="dcterms:W3CDTF">2017-08-22T00:40:55Z</dcterms:created>
  <dcterms:modified xsi:type="dcterms:W3CDTF">2026-06-09T07:18:16Z</dcterms:modified>
</cp:coreProperties>
</file>