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6" r:id="rId4"/>
    <p:sldId id="257" r:id="rId5"/>
    <p:sldId id="261" r:id="rId6"/>
    <p:sldId id="263" r:id="rId7"/>
    <p:sldId id="265" r:id="rId8"/>
    <p:sldId id="267" r:id="rId9"/>
    <p:sldId id="268" r:id="rId10"/>
    <p:sldId id="278" r:id="rId11"/>
    <p:sldId id="279" r:id="rId12"/>
    <p:sldId id="277" r:id="rId13"/>
    <p:sldId id="280" r:id="rId14"/>
    <p:sldId id="273" r:id="rId15"/>
    <p:sldId id="274" r:id="rId16"/>
    <p:sldId id="281" r:id="rId17"/>
    <p:sldId id="275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BDE93-2139-4079-9CA3-E09537D50D6D}" type="datetimeFigureOut">
              <a:rPr lang="ru-RU" smtClean="0"/>
              <a:pPr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6BDA1-86CC-4B3B-9C0C-63C18A5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png"/><Relationship Id="rId1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3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png"/><Relationship Id="rId1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3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52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51.jpeg"/><Relationship Id="rId2" Type="http://schemas.openxmlformats.org/officeDocument/2006/relationships/image" Target="../media/image19.jpe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49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47.pn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57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56.png"/><Relationship Id="rId2" Type="http://schemas.openxmlformats.org/officeDocument/2006/relationships/image" Target="../media/image19.jpe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54.png"/><Relationship Id="rId10" Type="http://schemas.openxmlformats.org/officeDocument/2006/relationships/image" Target="../media/image27.png"/><Relationship Id="rId19" Type="http://schemas.openxmlformats.org/officeDocument/2006/relationships/image" Target="../media/image58.png"/><Relationship Id="rId4" Type="http://schemas.openxmlformats.org/officeDocument/2006/relationships/image" Target="../media/image21.png"/><Relationship Id="rId9" Type="http://schemas.openxmlformats.org/officeDocument/2006/relationships/image" Target="../media/image47.png"/><Relationship Id="rId1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jpe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60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47.png"/><Relationship Id="rId14" Type="http://schemas.openxmlformats.org/officeDocument/2006/relationships/image" Target="../media/image5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389605079_смиvse-torr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с одним скругленным углом 4"/>
          <p:cNvSpPr/>
          <p:nvPr/>
        </p:nvSpPr>
        <p:spPr>
          <a:xfrm>
            <a:off x="71406" y="0"/>
            <a:ext cx="9144000" cy="6858000"/>
          </a:xfrm>
          <a:prstGeom prst="round1Rect">
            <a:avLst/>
          </a:prstGeom>
          <a:noFill/>
          <a:ln w="444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2bf6365ee48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428604"/>
            <a:ext cx="2764245" cy="2843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4810" y="5072074"/>
            <a:ext cx="4643470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Педагог-психолог Ященко Л.В.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2071678"/>
            <a:ext cx="45005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Жадность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43042" y="142852"/>
            <a:ext cx="7000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Мультимедийное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сопровождение к сказке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по программе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психолого-педагогических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занятий для детей 6-7 лет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Цветик-семицветик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»  </a:t>
            </a:r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Куражева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Н.Ю,  Козлова И.А. </a:t>
            </a:r>
            <a:endParaRPr lang="ru-RU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Физкультурная минутка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iзарадка.jpg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62150" y="2224881"/>
            <a:ext cx="5219700" cy="3276600"/>
          </a:xfrm>
          <a:ln w="381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61866795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Прямоугольник 3"/>
          <p:cNvSpPr/>
          <p:nvPr/>
        </p:nvSpPr>
        <p:spPr>
          <a:xfrm>
            <a:off x="428596" y="357166"/>
            <a:ext cx="84296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Доброе дело скрывать не надо</a:t>
            </a:r>
          </a:p>
        </p:txBody>
      </p:sp>
      <p:pic>
        <p:nvPicPr>
          <p:cNvPr id="5" name="Рисунок 4" descr="iсердце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4480" y="857232"/>
            <a:ext cx="1643074" cy="1716004"/>
          </a:xfrm>
          <a:prstGeom prst="rect">
            <a:avLst/>
          </a:prstGeom>
        </p:spPr>
      </p:pic>
      <p:pic>
        <p:nvPicPr>
          <p:cNvPr id="8" name="Рисунок 7" descr="iпрячет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3786190"/>
            <a:ext cx="3857652" cy="2893240"/>
          </a:xfrm>
          <a:prstGeom prst="rect">
            <a:avLst/>
          </a:prstGeom>
        </p:spPr>
      </p:pic>
      <p:pic>
        <p:nvPicPr>
          <p:cNvPr id="9" name="Рисунок 8" descr="iдоброе дело.jpg"/>
          <p:cNvPicPr>
            <a:picLocks noChangeAspect="1"/>
          </p:cNvPicPr>
          <p:nvPr/>
        </p:nvPicPr>
        <p:blipFill>
          <a:blip r:embed="rId5"/>
          <a:srcRect t="7273"/>
          <a:stretch>
            <a:fillRect/>
          </a:stretch>
        </p:blipFill>
        <p:spPr>
          <a:xfrm>
            <a:off x="285720" y="2714620"/>
            <a:ext cx="4463783" cy="2732388"/>
          </a:xfrm>
          <a:prstGeom prst="rect">
            <a:avLst/>
          </a:prstGeom>
          <a:ln w="177800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a6a_7arTkgEsltGYjqVnLyF2BJz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500174"/>
            <a:ext cx="5000660" cy="486365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smtClean="0">
                <a:solidFill>
                  <a:srgbClr val="002060"/>
                </a:solidFill>
                <a:latin typeface="Arial Black" pitchFamily="34" charset="0"/>
              </a:rPr>
              <a:t>ПАЛЬЧИКОВАЯ ГИМНАСТИКА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28" y="1142984"/>
          <a:ext cx="60960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Подбери по смыслу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785786" y="5072074"/>
            <a:ext cx="1428760" cy="1571636"/>
            <a:chOff x="785786" y="5072074"/>
            <a:chExt cx="1428760" cy="1571636"/>
          </a:xfrm>
        </p:grpSpPr>
        <p:sp>
          <p:nvSpPr>
            <p:cNvPr id="6" name="Блок-схема: карточка 5"/>
            <p:cNvSpPr/>
            <p:nvPr/>
          </p:nvSpPr>
          <p:spPr>
            <a:xfrm>
              <a:off x="785786" y="5072074"/>
              <a:ext cx="1428760" cy="1571636"/>
            </a:xfrm>
            <a:prstGeom prst="flowChartPunchedCard">
              <a:avLst/>
            </a:prstGeom>
            <a:solidFill>
              <a:srgbClr val="00B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1травка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8662" y="5432416"/>
              <a:ext cx="1214446" cy="80457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2714612" y="5072074"/>
            <a:ext cx="1428760" cy="1571636"/>
            <a:chOff x="2714612" y="5072074"/>
            <a:chExt cx="1428760" cy="1571636"/>
          </a:xfrm>
        </p:grpSpPr>
        <p:sp>
          <p:nvSpPr>
            <p:cNvPr id="7" name="Блок-схема: карточка 6"/>
            <p:cNvSpPr/>
            <p:nvPr/>
          </p:nvSpPr>
          <p:spPr>
            <a:xfrm>
              <a:off x="2714612" y="5072074"/>
              <a:ext cx="1428760" cy="1571636"/>
            </a:xfrm>
            <a:prstGeom prst="flowChartPunchedCard">
              <a:avLst/>
            </a:prstGeom>
            <a:solidFill>
              <a:srgbClr val="00B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iснег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7488" y="5286388"/>
              <a:ext cx="1214446" cy="1214446"/>
            </a:xfrm>
            <a:prstGeom prst="rect">
              <a:avLst/>
            </a:prstGeom>
          </p:spPr>
        </p:pic>
      </p:grpSp>
      <p:pic>
        <p:nvPicPr>
          <p:cNvPr id="13" name="Рисунок 12" descr="iкорзинка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1285860"/>
            <a:ext cx="1428320" cy="1632594"/>
          </a:xfrm>
          <a:prstGeom prst="rect">
            <a:avLst/>
          </a:prstGeom>
        </p:spPr>
      </p:pic>
      <p:pic>
        <p:nvPicPr>
          <p:cNvPr id="14" name="Рисунок 13" descr="WDF_201178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3174" y="3571876"/>
            <a:ext cx="1108298" cy="1044255"/>
          </a:xfrm>
          <a:prstGeom prst="rect">
            <a:avLst/>
          </a:prstGeom>
        </p:spPr>
      </p:pic>
      <p:pic>
        <p:nvPicPr>
          <p:cNvPr id="15" name="Рисунок 14" descr="iгрибы оллдж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1500174"/>
            <a:ext cx="1252538" cy="1524001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4929190" y="5072074"/>
            <a:ext cx="1428760" cy="1571636"/>
            <a:chOff x="4929190" y="5072074"/>
            <a:chExt cx="1428760" cy="1571636"/>
          </a:xfrm>
        </p:grpSpPr>
        <p:sp>
          <p:nvSpPr>
            <p:cNvPr id="8" name="Блок-схема: карточка 7"/>
            <p:cNvSpPr/>
            <p:nvPr/>
          </p:nvSpPr>
          <p:spPr>
            <a:xfrm>
              <a:off x="4929190" y="5072074"/>
              <a:ext cx="1428760" cy="1571636"/>
            </a:xfrm>
            <a:prstGeom prst="flowChartPunchedCard">
              <a:avLst/>
            </a:prstGeom>
            <a:solidFill>
              <a:srgbClr val="00B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 descr="rain-drops-clip-art-weather-clipart-278105_kopija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72066" y="5357826"/>
              <a:ext cx="1143008" cy="1068193"/>
            </a:xfrm>
            <a:prstGeom prst="rect">
              <a:avLst/>
            </a:prstGeom>
          </p:spPr>
        </p:pic>
      </p:grpSp>
      <p:grpSp>
        <p:nvGrpSpPr>
          <p:cNvPr id="21" name="Группа 20"/>
          <p:cNvGrpSpPr/>
          <p:nvPr/>
        </p:nvGrpSpPr>
        <p:grpSpPr>
          <a:xfrm>
            <a:off x="6858016" y="5000636"/>
            <a:ext cx="1428760" cy="1571636"/>
            <a:chOff x="6858016" y="5000636"/>
            <a:chExt cx="1428760" cy="1571636"/>
          </a:xfrm>
        </p:grpSpPr>
        <p:sp>
          <p:nvSpPr>
            <p:cNvPr id="9" name="Блок-схема: карточка 8"/>
            <p:cNvSpPr/>
            <p:nvPr/>
          </p:nvSpPr>
          <p:spPr>
            <a:xfrm>
              <a:off x="6858016" y="5000636"/>
              <a:ext cx="1428760" cy="1571636"/>
            </a:xfrm>
            <a:prstGeom prst="flowChartPunchedCard">
              <a:avLst/>
            </a:prstGeom>
            <a:solidFill>
              <a:srgbClr val="00B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 descr="iрыбка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43768" y="5429264"/>
              <a:ext cx="1000132" cy="80010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02448 -0.259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" y="-1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bb74e12ab358eccd59b228e3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928670"/>
            <a:ext cx="7000892" cy="5250669"/>
          </a:xfrm>
          <a:prstGeom prst="rect">
            <a:avLst/>
          </a:prstGeom>
          <a:ln w="508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714348" y="1714488"/>
            <a:ext cx="8037028" cy="2826339"/>
            <a:chOff x="714348" y="1714488"/>
            <a:chExt cx="8037028" cy="2826339"/>
          </a:xfrm>
        </p:grpSpPr>
        <p:pic>
          <p:nvPicPr>
            <p:cNvPr id="4" name="Рисунок 3" descr="kak-nauchit-rebenka-pravilno-derzhat-ruchku-6-prostyih-sposobov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4348" y="1714488"/>
              <a:ext cx="3714324" cy="2773362"/>
            </a:xfrm>
            <a:prstGeom prst="rect">
              <a:avLst/>
            </a:prstGeom>
            <a:ln w="50800">
              <a:solidFill>
                <a:srgbClr val="00B050"/>
              </a:solidFill>
            </a:ln>
          </p:spPr>
        </p:pic>
        <p:pic>
          <p:nvPicPr>
            <p:cNvPr id="5" name="Рисунок 4" descr="1065252_16172266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0562" y="1714488"/>
              <a:ext cx="4250814" cy="2826339"/>
            </a:xfrm>
            <a:prstGeom prst="rect">
              <a:avLst/>
            </a:prstGeom>
            <a:ln w="50800">
              <a:solidFill>
                <a:srgbClr val="00B050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28" y="1142984"/>
          <a:ext cx="60960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Подбери по смыслу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grpSp>
        <p:nvGrpSpPr>
          <p:cNvPr id="2" name="Группа 19"/>
          <p:cNvGrpSpPr/>
          <p:nvPr/>
        </p:nvGrpSpPr>
        <p:grpSpPr>
          <a:xfrm>
            <a:off x="785786" y="5072074"/>
            <a:ext cx="1428760" cy="1571636"/>
            <a:chOff x="785786" y="5072074"/>
            <a:chExt cx="1428760" cy="1571636"/>
          </a:xfrm>
        </p:grpSpPr>
        <p:sp>
          <p:nvSpPr>
            <p:cNvPr id="6" name="Блок-схема: карточка 5"/>
            <p:cNvSpPr/>
            <p:nvPr/>
          </p:nvSpPr>
          <p:spPr>
            <a:xfrm>
              <a:off x="785786" y="5072074"/>
              <a:ext cx="1428760" cy="1571636"/>
            </a:xfrm>
            <a:prstGeom prst="flowChartPunchedCard">
              <a:avLst/>
            </a:prstGeom>
            <a:solidFill>
              <a:srgbClr val="00B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1травка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8662" y="5432416"/>
              <a:ext cx="1214446" cy="804570"/>
            </a:xfrm>
            <a:prstGeom prst="rect">
              <a:avLst/>
            </a:prstGeom>
          </p:spPr>
        </p:pic>
      </p:grpSp>
      <p:grpSp>
        <p:nvGrpSpPr>
          <p:cNvPr id="4" name="Группа 18"/>
          <p:cNvGrpSpPr/>
          <p:nvPr/>
        </p:nvGrpSpPr>
        <p:grpSpPr>
          <a:xfrm>
            <a:off x="2714612" y="5072074"/>
            <a:ext cx="1428760" cy="1571636"/>
            <a:chOff x="2714612" y="5072074"/>
            <a:chExt cx="1428760" cy="1571636"/>
          </a:xfrm>
        </p:grpSpPr>
        <p:sp>
          <p:nvSpPr>
            <p:cNvPr id="7" name="Блок-схема: карточка 6"/>
            <p:cNvSpPr/>
            <p:nvPr/>
          </p:nvSpPr>
          <p:spPr>
            <a:xfrm>
              <a:off x="2714612" y="5072074"/>
              <a:ext cx="1428760" cy="1571636"/>
            </a:xfrm>
            <a:prstGeom prst="flowChartPunchedCard">
              <a:avLst/>
            </a:prstGeom>
            <a:solidFill>
              <a:srgbClr val="00B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iснег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7488" y="5286388"/>
              <a:ext cx="1214446" cy="1214446"/>
            </a:xfrm>
            <a:prstGeom prst="rect">
              <a:avLst/>
            </a:prstGeom>
          </p:spPr>
        </p:pic>
      </p:grpSp>
      <p:pic>
        <p:nvPicPr>
          <p:cNvPr id="13" name="Рисунок 12" descr="iкорзинка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1285860"/>
            <a:ext cx="1428320" cy="1632594"/>
          </a:xfrm>
          <a:prstGeom prst="rect">
            <a:avLst/>
          </a:prstGeom>
        </p:spPr>
      </p:pic>
      <p:pic>
        <p:nvPicPr>
          <p:cNvPr id="14" name="Рисунок 13" descr="WDF_201178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3174" y="3571876"/>
            <a:ext cx="1108298" cy="1044255"/>
          </a:xfrm>
          <a:prstGeom prst="rect">
            <a:avLst/>
          </a:prstGeom>
        </p:spPr>
      </p:pic>
      <p:pic>
        <p:nvPicPr>
          <p:cNvPr id="15" name="Рисунок 14" descr="iгрибы оллдж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1500174"/>
            <a:ext cx="1252538" cy="1524001"/>
          </a:xfrm>
          <a:prstGeom prst="rect">
            <a:avLst/>
          </a:prstGeom>
        </p:spPr>
      </p:pic>
      <p:grpSp>
        <p:nvGrpSpPr>
          <p:cNvPr id="12" name="Группа 17"/>
          <p:cNvGrpSpPr/>
          <p:nvPr/>
        </p:nvGrpSpPr>
        <p:grpSpPr>
          <a:xfrm>
            <a:off x="4929190" y="5072074"/>
            <a:ext cx="1428760" cy="1571636"/>
            <a:chOff x="4929190" y="5072074"/>
            <a:chExt cx="1428760" cy="1571636"/>
          </a:xfrm>
        </p:grpSpPr>
        <p:sp>
          <p:nvSpPr>
            <p:cNvPr id="8" name="Блок-схема: карточка 7"/>
            <p:cNvSpPr/>
            <p:nvPr/>
          </p:nvSpPr>
          <p:spPr>
            <a:xfrm>
              <a:off x="4929190" y="5072074"/>
              <a:ext cx="1428760" cy="1571636"/>
            </a:xfrm>
            <a:prstGeom prst="flowChartPunchedCard">
              <a:avLst/>
            </a:prstGeom>
            <a:solidFill>
              <a:srgbClr val="00B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 descr="rain-drops-clip-art-weather-clipart-278105_kopija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72066" y="5357826"/>
              <a:ext cx="1143008" cy="1068193"/>
            </a:xfrm>
            <a:prstGeom prst="rect">
              <a:avLst/>
            </a:prstGeom>
          </p:spPr>
        </p:pic>
      </p:grpSp>
      <p:grpSp>
        <p:nvGrpSpPr>
          <p:cNvPr id="18" name="Группа 20"/>
          <p:cNvGrpSpPr/>
          <p:nvPr/>
        </p:nvGrpSpPr>
        <p:grpSpPr>
          <a:xfrm>
            <a:off x="6858016" y="5000636"/>
            <a:ext cx="1428760" cy="1571636"/>
            <a:chOff x="6858016" y="5000636"/>
            <a:chExt cx="1428760" cy="1571636"/>
          </a:xfrm>
        </p:grpSpPr>
        <p:sp>
          <p:nvSpPr>
            <p:cNvPr id="9" name="Блок-схема: карточка 8"/>
            <p:cNvSpPr/>
            <p:nvPr/>
          </p:nvSpPr>
          <p:spPr>
            <a:xfrm>
              <a:off x="6858016" y="5000636"/>
              <a:ext cx="1428760" cy="1571636"/>
            </a:xfrm>
            <a:prstGeom prst="flowChartPunchedCard">
              <a:avLst/>
            </a:prstGeom>
            <a:solidFill>
              <a:srgbClr val="00B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 descr="iрыбка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43768" y="5429264"/>
              <a:ext cx="1000132" cy="80010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02448 -0.259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" y="-1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 Black" pitchFamily="34" charset="0"/>
              </a:rPr>
              <a:t>Релаксация</a:t>
            </a:r>
            <a:endParaRPr lang="ru-RU" sz="3600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222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571612"/>
            <a:ext cx="7796237" cy="4217920"/>
          </a:xfrm>
          <a:prstGeom prst="rect">
            <a:avLst/>
          </a:prstGeom>
          <a:ln w="508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19646" cy="233676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643570" y="4357694"/>
            <a:ext cx="1071570" cy="1643074"/>
            <a:chOff x="6444208" y="3068960"/>
            <a:chExt cx="2238034" cy="333094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0" r="100000">
                          <a14:backgroundMark x1="16877" y1="79250" x2="16877" y2="79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2"/>
            <a:stretch>
              <a:fillRect/>
            </a:stretch>
          </p:blipFill>
          <p:spPr>
            <a:xfrm>
              <a:off x="6444208" y="3068960"/>
              <a:ext cx="2098282" cy="3330947"/>
            </a:xfrm>
            <a:prstGeom prst="rect">
              <a:avLst/>
            </a:prstGeom>
          </p:spPr>
        </p:pic>
        <p:pic>
          <p:nvPicPr>
            <p:cNvPr id="8" name="Рисунок 7" descr="1438910_html_53a62d6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2264" y="3286124"/>
              <a:ext cx="2109978" cy="1849374"/>
            </a:xfrm>
            <a:prstGeom prst="rect">
              <a:avLst/>
            </a:prstGeom>
          </p:spPr>
        </p:pic>
      </p:grpSp>
      <p:grpSp>
        <p:nvGrpSpPr>
          <p:cNvPr id="10" name="Группа 12"/>
          <p:cNvGrpSpPr/>
          <p:nvPr/>
        </p:nvGrpSpPr>
        <p:grpSpPr>
          <a:xfrm>
            <a:off x="5143504" y="357166"/>
            <a:ext cx="1877810" cy="2071678"/>
            <a:chOff x="5950300" y="260648"/>
            <a:chExt cx="2592190" cy="259738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backgroundMark x1="16834" y1="95600" x2="16834" y2="9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300" y="260648"/>
              <a:ext cx="2592190" cy="2597385"/>
            </a:xfrm>
            <a:prstGeom prst="rect">
              <a:avLst/>
            </a:prstGeom>
          </p:spPr>
        </p:pic>
        <p:pic>
          <p:nvPicPr>
            <p:cNvPr id="12" name="Рисунок 11" descr="1438910_html_e0933c6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1214446" cy="1128405"/>
            </a:xfrm>
            <a:prstGeom prst="rect">
              <a:avLst/>
            </a:prstGeom>
          </p:spPr>
        </p:pic>
      </p:grpSp>
      <p:grpSp>
        <p:nvGrpSpPr>
          <p:cNvPr id="11" name="Группа 16"/>
          <p:cNvGrpSpPr/>
          <p:nvPr/>
        </p:nvGrpSpPr>
        <p:grpSpPr>
          <a:xfrm>
            <a:off x="3419872" y="4357693"/>
            <a:ext cx="1223566" cy="1428433"/>
            <a:chOff x="3419872" y="3379843"/>
            <a:chExt cx="2473126" cy="24062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3379843"/>
              <a:ext cx="2473126" cy="2406284"/>
            </a:xfrm>
            <a:prstGeom prst="rect">
              <a:avLst/>
            </a:prstGeom>
          </p:spPr>
        </p:pic>
        <p:pic>
          <p:nvPicPr>
            <p:cNvPr id="16" name="Рисунок 15" descr="1438910_html_m168c64e7 копия.png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1934" y="4136001"/>
              <a:ext cx="1357322" cy="1287226"/>
            </a:xfrm>
            <a:prstGeom prst="rect">
              <a:avLst/>
            </a:prstGeom>
          </p:spPr>
        </p:pic>
      </p:grpSp>
      <p:grpSp>
        <p:nvGrpSpPr>
          <p:cNvPr id="13" name="Группа 18"/>
          <p:cNvGrpSpPr/>
          <p:nvPr/>
        </p:nvGrpSpPr>
        <p:grpSpPr>
          <a:xfrm>
            <a:off x="682428" y="4000504"/>
            <a:ext cx="1960746" cy="2025200"/>
            <a:chOff x="682428" y="3433416"/>
            <a:chExt cx="2592288" cy="25922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00" b="98600" l="6000" r="94200">
                          <a14:backgroundMark x1="21400" y1="19000" x2="21400" y2="19000"/>
                        </a14:backgroundRemoval>
                      </a14:imgEffect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8" y="3433416"/>
              <a:ext cx="2592288" cy="2592288"/>
            </a:xfrm>
            <a:prstGeom prst="rect">
              <a:avLst/>
            </a:prstGeom>
          </p:spPr>
        </p:pic>
        <p:pic>
          <p:nvPicPr>
            <p:cNvPr id="18" name="Рисунок 17" descr="750054_html_m22da72d4 копия.png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285852" y="4071942"/>
              <a:ext cx="1285884" cy="1323338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28596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радость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80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веселье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929330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грусть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694" y="600076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злость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1538" y="592933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удивление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5236" t="3320" r="13019" b="13284"/>
          <a:stretch/>
        </p:blipFill>
        <p:spPr bwMode="auto">
          <a:xfrm>
            <a:off x="7000892" y="4357694"/>
            <a:ext cx="1776411" cy="1299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72330" y="592933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робость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7" name="Рисунок 26" descr="750054_html_m2eba07d копия.png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58082" y="571480"/>
            <a:ext cx="1369353" cy="1360768"/>
          </a:xfrm>
          <a:prstGeom prst="rect">
            <a:avLst/>
          </a:prstGeom>
        </p:spPr>
      </p:pic>
      <p:grpSp>
        <p:nvGrpSpPr>
          <p:cNvPr id="14" name="Группа 30"/>
          <p:cNvGrpSpPr/>
          <p:nvPr/>
        </p:nvGrpSpPr>
        <p:grpSpPr>
          <a:xfrm>
            <a:off x="2857488" y="428604"/>
            <a:ext cx="2079157" cy="1914731"/>
            <a:chOff x="2857488" y="428604"/>
            <a:chExt cx="2079157" cy="19147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33" b="58400" l="21400" r="90000">
                          <a14:backgroundMark x1="17000" y1="22400" x2="17000" y2="22400"/>
                          <a14:backgroundMark x1="85200" y1="24533" x2="82400" y2="49067"/>
                          <a14:backgroundMark x1="94800" y1="34133" x2="94800" y2="341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6" r="20562" b="39134"/>
            <a:stretch/>
          </p:blipFill>
          <p:spPr>
            <a:xfrm>
              <a:off x="2857488" y="428604"/>
              <a:ext cx="2079157" cy="1914731"/>
            </a:xfrm>
            <a:prstGeom prst="rect">
              <a:avLst/>
            </a:prstGeom>
          </p:spPr>
        </p:pic>
        <p:pic>
          <p:nvPicPr>
            <p:cNvPr id="28" name="Рисунок 27" descr="1438910_html_44b910b1 копия.png"/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1802" y="714356"/>
              <a:ext cx="1384178" cy="1384178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214546" y="235743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раздражительность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242886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спокойствие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3042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свое настроение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-0.0169 L -0.08646 0.11505 L -0.07587 -0.0169 L -0.06493 0.11505 L -0.05382 -0.0169 L -0.04358 0.11505 L -0.03247 -0.0169 L -0.02205 0.11505 L -0.01094 -0.0169 L 0.00017 0.11505 L 0.01059 -0.0169 L 0.0217 0.11505 L 0.03194 -0.0169 L 0.04305 0.11505 L 0.05417 -0.0169 L 0.06458 0.11505 L 0.07587 -0.0169 " pathEditMode="relative" rAng="0" ptsTypes="FFFFFFFFFFFFFFFFF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19646" cy="233676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643570" y="4357694"/>
            <a:ext cx="1071570" cy="1643074"/>
            <a:chOff x="6444208" y="3068960"/>
            <a:chExt cx="2238034" cy="333094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0" r="100000">
                          <a14:backgroundMark x1="16877" y1="79250" x2="16877" y2="79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2"/>
            <a:stretch>
              <a:fillRect/>
            </a:stretch>
          </p:blipFill>
          <p:spPr>
            <a:xfrm>
              <a:off x="6444208" y="3068960"/>
              <a:ext cx="2098282" cy="3330947"/>
            </a:xfrm>
            <a:prstGeom prst="rect">
              <a:avLst/>
            </a:prstGeom>
          </p:spPr>
        </p:pic>
        <p:pic>
          <p:nvPicPr>
            <p:cNvPr id="8" name="Рисунок 7" descr="1438910_html_53a62d6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2264" y="3286124"/>
              <a:ext cx="2109978" cy="1849374"/>
            </a:xfrm>
            <a:prstGeom prst="rect">
              <a:avLst/>
            </a:prstGeom>
          </p:spPr>
        </p:pic>
      </p:grpSp>
      <p:grpSp>
        <p:nvGrpSpPr>
          <p:cNvPr id="10" name="Группа 12"/>
          <p:cNvGrpSpPr/>
          <p:nvPr/>
        </p:nvGrpSpPr>
        <p:grpSpPr>
          <a:xfrm>
            <a:off x="5143504" y="357166"/>
            <a:ext cx="1877810" cy="2071678"/>
            <a:chOff x="5950300" y="260648"/>
            <a:chExt cx="2592190" cy="259738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backgroundMark x1="16834" y1="95600" x2="16834" y2="9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300" y="260648"/>
              <a:ext cx="2592190" cy="2597385"/>
            </a:xfrm>
            <a:prstGeom prst="rect">
              <a:avLst/>
            </a:prstGeom>
          </p:spPr>
        </p:pic>
        <p:pic>
          <p:nvPicPr>
            <p:cNvPr id="12" name="Рисунок 11" descr="1438910_html_e0933c6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1214446" cy="1128405"/>
            </a:xfrm>
            <a:prstGeom prst="rect">
              <a:avLst/>
            </a:prstGeom>
          </p:spPr>
        </p:pic>
      </p:grpSp>
      <p:grpSp>
        <p:nvGrpSpPr>
          <p:cNvPr id="11" name="Группа 16"/>
          <p:cNvGrpSpPr/>
          <p:nvPr/>
        </p:nvGrpSpPr>
        <p:grpSpPr>
          <a:xfrm>
            <a:off x="3419872" y="4357693"/>
            <a:ext cx="1223566" cy="1428433"/>
            <a:chOff x="3419872" y="3379843"/>
            <a:chExt cx="2473126" cy="24062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3379843"/>
              <a:ext cx="2473126" cy="2406284"/>
            </a:xfrm>
            <a:prstGeom prst="rect">
              <a:avLst/>
            </a:prstGeom>
          </p:spPr>
        </p:pic>
        <p:pic>
          <p:nvPicPr>
            <p:cNvPr id="16" name="Рисунок 15" descr="1438910_html_m168c64e7 копия.png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1934" y="4136001"/>
              <a:ext cx="1357322" cy="1287226"/>
            </a:xfrm>
            <a:prstGeom prst="rect">
              <a:avLst/>
            </a:prstGeom>
          </p:spPr>
        </p:pic>
      </p:grpSp>
      <p:grpSp>
        <p:nvGrpSpPr>
          <p:cNvPr id="13" name="Группа 18"/>
          <p:cNvGrpSpPr/>
          <p:nvPr/>
        </p:nvGrpSpPr>
        <p:grpSpPr>
          <a:xfrm>
            <a:off x="682428" y="4000504"/>
            <a:ext cx="1960746" cy="2025200"/>
            <a:chOff x="682428" y="3433416"/>
            <a:chExt cx="2592288" cy="25922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00" b="98600" l="6000" r="94200">
                          <a14:backgroundMark x1="21400" y1="19000" x2="21400" y2="19000"/>
                        </a14:backgroundRemoval>
                      </a14:imgEffect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8" y="3433416"/>
              <a:ext cx="2592288" cy="2592288"/>
            </a:xfrm>
            <a:prstGeom prst="rect">
              <a:avLst/>
            </a:prstGeom>
          </p:spPr>
        </p:pic>
        <p:pic>
          <p:nvPicPr>
            <p:cNvPr id="18" name="Рисунок 17" descr="750054_html_m22da72d4 копия.png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285852" y="4071942"/>
              <a:ext cx="1285884" cy="1323338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28596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радость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80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веселье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929330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грусть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694" y="600076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злость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1538" y="592933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удивление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5236" t="3320" r="13019" b="13284"/>
          <a:stretch/>
        </p:blipFill>
        <p:spPr bwMode="auto">
          <a:xfrm>
            <a:off x="7000892" y="4357694"/>
            <a:ext cx="1776411" cy="1299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72330" y="592933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робость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7" name="Рисунок 26" descr="750054_html_m2eba07d копия.png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58082" y="571480"/>
            <a:ext cx="1369353" cy="1360768"/>
          </a:xfrm>
          <a:prstGeom prst="rect">
            <a:avLst/>
          </a:prstGeom>
        </p:spPr>
      </p:pic>
      <p:grpSp>
        <p:nvGrpSpPr>
          <p:cNvPr id="14" name="Группа 30"/>
          <p:cNvGrpSpPr/>
          <p:nvPr/>
        </p:nvGrpSpPr>
        <p:grpSpPr>
          <a:xfrm>
            <a:off x="2857488" y="428604"/>
            <a:ext cx="2079157" cy="1914731"/>
            <a:chOff x="2857488" y="428604"/>
            <a:chExt cx="2079157" cy="19147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33" b="58400" l="21400" r="90000">
                          <a14:backgroundMark x1="17000" y1="22400" x2="17000" y2="22400"/>
                          <a14:backgroundMark x1="85200" y1="24533" x2="82400" y2="49067"/>
                          <a14:backgroundMark x1="94800" y1="34133" x2="94800" y2="341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6" r="20562" b="39134"/>
            <a:stretch/>
          </p:blipFill>
          <p:spPr>
            <a:xfrm>
              <a:off x="2857488" y="428604"/>
              <a:ext cx="2079157" cy="1914731"/>
            </a:xfrm>
            <a:prstGeom prst="rect">
              <a:avLst/>
            </a:prstGeom>
          </p:spPr>
        </p:pic>
        <p:pic>
          <p:nvPicPr>
            <p:cNvPr id="28" name="Рисунок 27" descr="1438910_html_44b910b1 копия.png"/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1802" y="714356"/>
              <a:ext cx="1384178" cy="1384178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214546" y="235743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раздражительность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242886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спокойствие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3042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свое настроение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-0.0169 L -0.08646 0.11505 L -0.07587 -0.0169 L -0.06493 0.11505 L -0.05382 -0.0169 L -0.04358 0.11505 L -0.03247 -0.0169 L -0.02205 0.11505 L -0.01094 -0.0169 L 0.00017 0.11505 L 0.01059 -0.0169 L 0.0217 0.11505 L 0.03194 -0.0169 L 0.04305 0.11505 L 0.05417 -0.0169 L 0.06458 0.11505 L 0.07587 -0.0169 " pathEditMode="relative" rAng="0" ptsTypes="FFFFFFFFFFFFFFFFF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nabor_Princess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 descr="bdj_00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2427431"/>
            <a:ext cx="2757615" cy="4430569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100166720_ima,z 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732380" y="3857628"/>
            <a:ext cx="4411620" cy="300037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 descr="1зайка в форм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2857496"/>
            <a:ext cx="635213" cy="944576"/>
          </a:xfrm>
          <a:prstGeom prst="rect">
            <a:avLst/>
          </a:prstGeom>
        </p:spPr>
      </p:pic>
      <p:pic>
        <p:nvPicPr>
          <p:cNvPr id="8" name="Рисунок 7" descr="белочка в форме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56129">
            <a:off x="6666821" y="2952053"/>
            <a:ext cx="1928802" cy="1928802"/>
          </a:xfrm>
          <a:prstGeom prst="rect">
            <a:avLst/>
          </a:prstGeom>
        </p:spPr>
      </p:pic>
      <p:pic>
        <p:nvPicPr>
          <p:cNvPr id="9" name="Рисунок 8" descr="еж в форме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93974">
            <a:off x="57597" y="4076590"/>
            <a:ext cx="1393118" cy="1087285"/>
          </a:xfrm>
          <a:prstGeom prst="rect">
            <a:avLst/>
          </a:prstGeom>
        </p:spPr>
      </p:pic>
      <p:pic>
        <p:nvPicPr>
          <p:cNvPr id="10" name="Рисунок 9" descr="еж форме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409659" flipH="1">
            <a:off x="4554005" y="4573545"/>
            <a:ext cx="1285884" cy="975775"/>
          </a:xfrm>
          <a:prstGeom prst="rect">
            <a:avLst/>
          </a:prstGeom>
        </p:spPr>
      </p:pic>
      <p:pic>
        <p:nvPicPr>
          <p:cNvPr id="11" name="Рисунок 10" descr="заяц в форме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59070" flipH="1">
            <a:off x="7250596" y="4772833"/>
            <a:ext cx="1577051" cy="999588"/>
          </a:xfrm>
          <a:prstGeom prst="rect">
            <a:avLst/>
          </a:prstGeom>
        </p:spPr>
      </p:pic>
      <p:pic>
        <p:nvPicPr>
          <p:cNvPr id="12" name="Рисунок 11" descr="лисенок в форме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14942" y="1785926"/>
            <a:ext cx="1571636" cy="1400901"/>
          </a:xfrm>
          <a:prstGeom prst="rect">
            <a:avLst/>
          </a:prstGeom>
        </p:spPr>
      </p:pic>
      <p:pic>
        <p:nvPicPr>
          <p:cNvPr id="7" name="Рисунок 6" descr="animal04 копивволк форма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66209">
            <a:off x="4590475" y="2601395"/>
            <a:ext cx="1997357" cy="17977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учитель еж удивлен.png"/>
          <p:cNvPicPr>
            <a:picLocks noChangeAspect="1"/>
          </p:cNvPicPr>
          <p:nvPr/>
        </p:nvPicPr>
        <p:blipFill>
          <a:blip r:embed="rId10"/>
          <a:srcRect l="26077" r="24666"/>
          <a:stretch>
            <a:fillRect/>
          </a:stretch>
        </p:blipFill>
        <p:spPr>
          <a:xfrm>
            <a:off x="1285852" y="2571744"/>
            <a:ext cx="2428892" cy="4500570"/>
          </a:xfrm>
          <a:prstGeom prst="rect">
            <a:avLst/>
          </a:prstGeom>
        </p:spPr>
      </p:pic>
      <p:pic>
        <p:nvPicPr>
          <p:cNvPr id="14" name="Рисунок 13" descr="0_8d878_b26f7c91_XL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43240" y="4000504"/>
            <a:ext cx="666322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15" name="Рисунок 14" descr="0_8d869_854e737e_XL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1472" y="5792924"/>
            <a:ext cx="642942" cy="779324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16" name="Рисунок 15" descr="2620904_enl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21318889">
            <a:off x="4071934" y="3143248"/>
            <a:ext cx="1096855" cy="92867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17" name="Рисунок 16" descr="междвежонок радостный за парту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286116" y="1428736"/>
            <a:ext cx="1714512" cy="1618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  <p:pic>
        <p:nvPicPr>
          <p:cNvPr id="8" name="Рисунок 7" descr="лисенок стоя в форме.png"/>
          <p:cNvPicPr>
            <a:picLocks noChangeAspect="1"/>
          </p:cNvPicPr>
          <p:nvPr/>
        </p:nvPicPr>
        <p:blipFill>
          <a:blip r:embed="rId3"/>
          <a:srcRect b="6521"/>
          <a:stretch>
            <a:fillRect/>
          </a:stretch>
        </p:blipFill>
        <p:spPr>
          <a:xfrm flipH="1">
            <a:off x="785786" y="3786166"/>
            <a:ext cx="2255580" cy="307183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1" name="Рисунок 10" descr="заяц плачетв форме.png"/>
          <p:cNvPicPr>
            <a:picLocks noChangeAspect="1"/>
          </p:cNvPicPr>
          <p:nvPr/>
        </p:nvPicPr>
        <p:blipFill>
          <a:blip r:embed="rId4" cstate="print"/>
          <a:srcRect b="7590"/>
          <a:stretch>
            <a:fillRect/>
          </a:stretch>
        </p:blipFill>
        <p:spPr>
          <a:xfrm rot="174773" flipH="1">
            <a:off x="3398471" y="3817801"/>
            <a:ext cx="1285884" cy="1643074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7" name="Рисунок 6" descr="22896_4279377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2808278">
            <a:off x="3064758" y="4565983"/>
            <a:ext cx="500066" cy="494405"/>
          </a:xfrm>
          <a:prstGeom prst="rect">
            <a:avLst/>
          </a:prstGeom>
        </p:spPr>
      </p:pic>
      <p:pic>
        <p:nvPicPr>
          <p:cNvPr id="12" name="Рисунок 11" descr="vkvafvexwmwk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287476">
            <a:off x="4026633" y="4284494"/>
            <a:ext cx="1091037" cy="681667"/>
          </a:xfrm>
          <a:prstGeom prst="rect">
            <a:avLst/>
          </a:prstGeom>
        </p:spPr>
      </p:pic>
      <p:pic>
        <p:nvPicPr>
          <p:cNvPr id="13" name="Рисунок 12" descr="animal04 копивволк форм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643702" y="2714620"/>
            <a:ext cx="1643074" cy="176115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Рисунок 13" descr="белка в форме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3286124"/>
            <a:ext cx="1143008" cy="1143008"/>
          </a:xfrm>
          <a:prstGeom prst="rect">
            <a:avLst/>
          </a:prstGeom>
        </p:spPr>
      </p:pic>
      <p:pic>
        <p:nvPicPr>
          <p:cNvPr id="15" name="Рисунок 14" descr="учитель стоит у парты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83972" flipH="1">
            <a:off x="7337434" y="2052913"/>
            <a:ext cx="2021727" cy="195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85185E-6 C -0.01632 0.02361 -0.03247 0.04746 -0.04149 0.06389 C -0.05052 0.08009 -0.04931 0.0838 -0.05399 0.09769 C -0.05885 0.11158 -0.06649 0.13449 -0.07049 0.14746 C -0.07448 0.16019 -0.07674 0.16759 -0.07882 0.17408 C -0.0809 0.18056 -0.08212 0.18334 -0.08299 0.18658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0" y="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49276089.jpg"/>
          <p:cNvPicPr>
            <a:picLocks noGrp="1" noChangeAspect="1"/>
          </p:cNvPicPr>
          <p:nvPr>
            <p:ph idx="1"/>
          </p:nvPr>
        </p:nvPicPr>
        <p:blipFill>
          <a:blip r:embed="rId2"/>
          <a:srcRect b="3125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8" name="Рисунок 7" descr="еж в форме сто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4786322"/>
            <a:ext cx="1857364" cy="185736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9" name="Рисунок 8" descr="1306230984-747_2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5198" y="2214554"/>
            <a:ext cx="1571612" cy="1571612"/>
          </a:xfrm>
          <a:prstGeom prst="rect">
            <a:avLst/>
          </a:prstGeom>
        </p:spPr>
      </p:pic>
      <p:pic>
        <p:nvPicPr>
          <p:cNvPr id="11" name="Рисунок 10" descr="зайка ф орма стоя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643834" y="4500570"/>
            <a:ext cx="785818" cy="1428736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6786578" y="3714752"/>
            <a:ext cx="1142984" cy="1251525"/>
            <a:chOff x="6786578" y="3714752"/>
            <a:chExt cx="1142984" cy="1251525"/>
          </a:xfrm>
          <a:scene3d>
            <a:camera prst="isometricOffAxis2Left"/>
            <a:lightRig rig="threePt" dir="t"/>
          </a:scene3d>
        </p:grpSpPr>
        <p:pic>
          <p:nvPicPr>
            <p:cNvPr id="12" name="Рисунок 11" descr="белка в форме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86578" y="3714752"/>
              <a:ext cx="1142984" cy="1142984"/>
            </a:xfrm>
            <a:prstGeom prst="rect">
              <a:avLst/>
            </a:prstGeom>
          </p:spPr>
        </p:pic>
        <p:pic>
          <p:nvPicPr>
            <p:cNvPr id="13" name="Рисунок 12" descr="туфли i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0892" y="4786322"/>
              <a:ext cx="503418" cy="179955"/>
            </a:xfrm>
            <a:prstGeom prst="rect">
              <a:avLst/>
            </a:prstGeom>
          </p:spPr>
        </p:pic>
      </p:grpSp>
      <p:pic>
        <p:nvPicPr>
          <p:cNvPr id="10" name="Рисунок 9" descr="учитель еж удивлен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000628" y="2214554"/>
            <a:ext cx="2674837" cy="2571334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17" name="Группа 16"/>
          <p:cNvGrpSpPr/>
          <p:nvPr/>
        </p:nvGrpSpPr>
        <p:grpSpPr>
          <a:xfrm>
            <a:off x="3500430" y="214290"/>
            <a:ext cx="3500462" cy="1985970"/>
            <a:chOff x="3500430" y="214290"/>
            <a:chExt cx="3500462" cy="1985970"/>
          </a:xfrm>
        </p:grpSpPr>
        <p:sp>
          <p:nvSpPr>
            <p:cNvPr id="15" name="Облако 14"/>
            <p:cNvSpPr/>
            <p:nvPr/>
          </p:nvSpPr>
          <p:spPr>
            <a:xfrm>
              <a:off x="3500430" y="214290"/>
              <a:ext cx="3500462" cy="1985970"/>
            </a:xfrm>
            <a:prstGeom prst="cloud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 descr="2bf6365ee488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29058" y="214290"/>
              <a:ext cx="1367166" cy="1406142"/>
            </a:xfrm>
            <a:prstGeom prst="rect">
              <a:avLst/>
            </a:prstGeom>
            <a:effectLst>
              <a:softEdge rad="31750"/>
            </a:effectLst>
          </p:spPr>
        </p:pic>
      </p:grpSp>
      <p:pic>
        <p:nvPicPr>
          <p:cNvPr id="7" name="Рисунок 6" descr="волчок в форме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4143372" y="2714620"/>
            <a:ext cx="1972909" cy="41433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8" name="Рисунок 17" descr="междвежонок грустный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flipH="1">
            <a:off x="1785918" y="2857496"/>
            <a:ext cx="1824770" cy="3143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63 0.16805 L -0.01198 0.346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37222 0.2115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00" y="1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7 0.00208 L -0.44774 0.0965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0" y="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 descr="1зайка в форм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2857496"/>
            <a:ext cx="635213" cy="944576"/>
          </a:xfrm>
          <a:prstGeom prst="rect">
            <a:avLst/>
          </a:prstGeom>
        </p:spPr>
      </p:pic>
      <p:pic>
        <p:nvPicPr>
          <p:cNvPr id="8" name="Рисунок 7" descr="белочка в форме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56129">
            <a:off x="6666821" y="2952053"/>
            <a:ext cx="1928802" cy="1928802"/>
          </a:xfrm>
          <a:prstGeom prst="rect">
            <a:avLst/>
          </a:prstGeom>
        </p:spPr>
      </p:pic>
      <p:pic>
        <p:nvPicPr>
          <p:cNvPr id="9" name="Рисунок 8" descr="еж в форме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93974">
            <a:off x="57597" y="4076590"/>
            <a:ext cx="1393118" cy="1087285"/>
          </a:xfrm>
          <a:prstGeom prst="rect">
            <a:avLst/>
          </a:prstGeom>
        </p:spPr>
      </p:pic>
      <p:pic>
        <p:nvPicPr>
          <p:cNvPr id="10" name="Рисунок 9" descr="еж форме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409659" flipH="1">
            <a:off x="4554005" y="4573545"/>
            <a:ext cx="1285884" cy="975775"/>
          </a:xfrm>
          <a:prstGeom prst="rect">
            <a:avLst/>
          </a:prstGeom>
        </p:spPr>
      </p:pic>
      <p:pic>
        <p:nvPicPr>
          <p:cNvPr id="11" name="Рисунок 10" descr="заяц в форме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59070" flipH="1">
            <a:off x="7250596" y="4772833"/>
            <a:ext cx="1577051" cy="99958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" name="Рисунок 11" descr="лисенок в форме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14942" y="1785926"/>
            <a:ext cx="1571636" cy="1400901"/>
          </a:xfrm>
          <a:prstGeom prst="rect">
            <a:avLst/>
          </a:prstGeom>
        </p:spPr>
      </p:pic>
      <p:pic>
        <p:nvPicPr>
          <p:cNvPr id="7" name="Рисунок 6" descr="animal04 копивволк форма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66209" flipH="1">
            <a:off x="5019882" y="2658225"/>
            <a:ext cx="1722584" cy="17977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учитель еж удивлен.png"/>
          <p:cNvPicPr>
            <a:picLocks noChangeAspect="1"/>
          </p:cNvPicPr>
          <p:nvPr/>
        </p:nvPicPr>
        <p:blipFill>
          <a:blip r:embed="rId10"/>
          <a:srcRect l="24628" r="20320" b="9523"/>
          <a:stretch>
            <a:fillRect/>
          </a:stretch>
        </p:blipFill>
        <p:spPr>
          <a:xfrm>
            <a:off x="1000100" y="2786034"/>
            <a:ext cx="2714644" cy="4071966"/>
          </a:xfrm>
          <a:prstGeom prst="rect">
            <a:avLst/>
          </a:prstGeom>
        </p:spPr>
      </p:pic>
      <p:pic>
        <p:nvPicPr>
          <p:cNvPr id="14" name="Рисунок 13" descr="0_8d878_b26f7c91_XL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43240" y="4000504"/>
            <a:ext cx="666322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15" name="Рисунок 14" descr="0_8d869_854e737e_XL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1472" y="5792924"/>
            <a:ext cx="642942" cy="779324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16" name="Рисунок 15" descr="2620904_enl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21318889">
            <a:off x="4071934" y="3143248"/>
            <a:ext cx="1096855" cy="92867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grpSp>
        <p:nvGrpSpPr>
          <p:cNvPr id="19" name="Группа 18"/>
          <p:cNvGrpSpPr/>
          <p:nvPr/>
        </p:nvGrpSpPr>
        <p:grpSpPr>
          <a:xfrm>
            <a:off x="500034" y="500042"/>
            <a:ext cx="3500462" cy="2286016"/>
            <a:chOff x="500034" y="500042"/>
            <a:chExt cx="3500462" cy="2286016"/>
          </a:xfrm>
        </p:grpSpPr>
        <p:pic>
          <p:nvPicPr>
            <p:cNvPr id="17" name="Рисунок 16" descr="91821545_2.pn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flipH="1">
              <a:off x="1071538" y="500042"/>
              <a:ext cx="1625252" cy="2043103"/>
            </a:xfrm>
            <a:prstGeom prst="rect">
              <a:avLst/>
            </a:prstGeom>
          </p:spPr>
        </p:pic>
        <p:sp>
          <p:nvSpPr>
            <p:cNvPr id="18" name="Облако 17"/>
            <p:cNvSpPr/>
            <p:nvPr/>
          </p:nvSpPr>
          <p:spPr>
            <a:xfrm>
              <a:off x="500034" y="571480"/>
              <a:ext cx="3500462" cy="2214578"/>
            </a:xfrm>
            <a:prstGeom prst="cloud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" name="Рисунок 19" descr="deti_druzhat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72396" y="3000372"/>
            <a:ext cx="1387765" cy="1645273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21" name="Рисунок 20" descr="f5b8bc85df8a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286644" y="1357298"/>
            <a:ext cx="1011108" cy="164305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Рисунок 21" descr="p_10394d47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928794" y="2143116"/>
            <a:ext cx="1669988" cy="1350004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23" name="Рисунок 22" descr="междвежонок радостный за парту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1500174"/>
            <a:ext cx="1655249" cy="1562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 descr="1зайка в форм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2857496"/>
            <a:ext cx="635213" cy="944576"/>
          </a:xfrm>
          <a:prstGeom prst="rect">
            <a:avLst/>
          </a:prstGeom>
        </p:spPr>
      </p:pic>
      <p:pic>
        <p:nvPicPr>
          <p:cNvPr id="8" name="Рисунок 7" descr="белочка в форме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56129">
            <a:off x="6666821" y="2952053"/>
            <a:ext cx="1928802" cy="1928802"/>
          </a:xfrm>
          <a:prstGeom prst="rect">
            <a:avLst/>
          </a:prstGeom>
        </p:spPr>
      </p:pic>
      <p:pic>
        <p:nvPicPr>
          <p:cNvPr id="9" name="Рисунок 8" descr="еж в форме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93974">
            <a:off x="57597" y="4076590"/>
            <a:ext cx="1393118" cy="1087285"/>
          </a:xfrm>
          <a:prstGeom prst="rect">
            <a:avLst/>
          </a:prstGeom>
        </p:spPr>
      </p:pic>
      <p:pic>
        <p:nvPicPr>
          <p:cNvPr id="10" name="Рисунок 9" descr="еж форме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409659" flipH="1">
            <a:off x="4554005" y="4573545"/>
            <a:ext cx="1285884" cy="975775"/>
          </a:xfrm>
          <a:prstGeom prst="rect">
            <a:avLst/>
          </a:prstGeom>
        </p:spPr>
      </p:pic>
      <p:pic>
        <p:nvPicPr>
          <p:cNvPr id="11" name="Рисунок 10" descr="заяц в форме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59070" flipH="1">
            <a:off x="7250596" y="4772833"/>
            <a:ext cx="1577051" cy="99958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" name="Рисунок 11" descr="лисенок в форме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14942" y="1785926"/>
            <a:ext cx="1571636" cy="1400901"/>
          </a:xfrm>
          <a:prstGeom prst="rect">
            <a:avLst/>
          </a:prstGeom>
        </p:spPr>
      </p:pic>
      <p:pic>
        <p:nvPicPr>
          <p:cNvPr id="7" name="Рисунок 6" descr="animal04 копивволк форма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66209" flipH="1">
            <a:off x="5019882" y="2658225"/>
            <a:ext cx="1722584" cy="17977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учитель еж удивлен.png"/>
          <p:cNvPicPr>
            <a:picLocks noChangeAspect="1"/>
          </p:cNvPicPr>
          <p:nvPr/>
        </p:nvPicPr>
        <p:blipFill>
          <a:blip r:embed="rId10"/>
          <a:srcRect l="23180" r="21768" b="11111"/>
          <a:stretch>
            <a:fillRect/>
          </a:stretch>
        </p:blipFill>
        <p:spPr>
          <a:xfrm>
            <a:off x="928662" y="2857472"/>
            <a:ext cx="2714644" cy="4000528"/>
          </a:xfrm>
          <a:prstGeom prst="rect">
            <a:avLst/>
          </a:prstGeom>
        </p:spPr>
      </p:pic>
      <p:pic>
        <p:nvPicPr>
          <p:cNvPr id="14" name="Рисунок 13" descr="0_8d878_b26f7c91_XL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43240" y="4000504"/>
            <a:ext cx="666322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15" name="Рисунок 14" descr="0_8d869_854e737e_XL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1472" y="5792924"/>
            <a:ext cx="642942" cy="779324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16" name="Рисунок 15" descr="2620904_enl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21318889">
            <a:off x="4071934" y="3143248"/>
            <a:ext cx="1096855" cy="92867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24" name="Рисунок 23" descr="ручка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4929189" y="1275123"/>
            <a:ext cx="357190" cy="2082415"/>
          </a:xfrm>
          <a:prstGeom prst="rect">
            <a:avLst/>
          </a:prstGeom>
        </p:spPr>
      </p:pic>
      <p:pic>
        <p:nvPicPr>
          <p:cNvPr id="17" name="Рисунок 16" descr="22896_42793776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1124406">
            <a:off x="7572396" y="2643182"/>
            <a:ext cx="753846" cy="745312"/>
          </a:xfrm>
          <a:prstGeom prst="rect">
            <a:avLst/>
          </a:prstGeom>
        </p:spPr>
      </p:pic>
      <p:pic>
        <p:nvPicPr>
          <p:cNvPr id="18" name="Рисунок 17" descr="ручка красная0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500826" y="714356"/>
            <a:ext cx="135545" cy="1229254"/>
          </a:xfrm>
          <a:prstGeom prst="rect">
            <a:avLst/>
          </a:prstGeom>
        </p:spPr>
      </p:pic>
      <p:pic>
        <p:nvPicPr>
          <p:cNvPr id="19" name="Рисунок 18" descr="inзеленая ручка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8501090" y="5218534"/>
            <a:ext cx="231491" cy="1639466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7572396" y="3714752"/>
            <a:ext cx="1571604" cy="1214446"/>
            <a:chOff x="7572396" y="3714752"/>
            <a:chExt cx="1571604" cy="1214446"/>
          </a:xfrm>
        </p:grpSpPr>
        <p:sp>
          <p:nvSpPr>
            <p:cNvPr id="20" name="Облако 19"/>
            <p:cNvSpPr/>
            <p:nvPr/>
          </p:nvSpPr>
          <p:spPr>
            <a:xfrm>
              <a:off x="7572396" y="3714752"/>
              <a:ext cx="1571604" cy="1214446"/>
            </a:xfrm>
            <a:prstGeom prst="cloud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 descr="2bf6365ee488.png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786710" y="3786190"/>
              <a:ext cx="1000132" cy="1028644"/>
            </a:xfrm>
            <a:prstGeom prst="rect">
              <a:avLst/>
            </a:prstGeom>
          </p:spPr>
        </p:pic>
      </p:grpSp>
      <p:pic>
        <p:nvPicPr>
          <p:cNvPr id="23" name="Рисунок 22" descr="междвежонок радостный за парту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286116" y="1643050"/>
            <a:ext cx="1500198" cy="1416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 descr="1зайка в форм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2857496"/>
            <a:ext cx="635213" cy="944576"/>
          </a:xfrm>
          <a:prstGeom prst="rect">
            <a:avLst/>
          </a:prstGeom>
        </p:spPr>
      </p:pic>
      <p:pic>
        <p:nvPicPr>
          <p:cNvPr id="8" name="Рисунок 7" descr="белочка в форме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56129">
            <a:off x="6666821" y="2952053"/>
            <a:ext cx="1928802" cy="1928802"/>
          </a:xfrm>
          <a:prstGeom prst="rect">
            <a:avLst/>
          </a:prstGeom>
        </p:spPr>
      </p:pic>
      <p:pic>
        <p:nvPicPr>
          <p:cNvPr id="9" name="Рисунок 8" descr="еж в форме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93974">
            <a:off x="57597" y="4076590"/>
            <a:ext cx="1393118" cy="1087285"/>
          </a:xfrm>
          <a:prstGeom prst="rect">
            <a:avLst/>
          </a:prstGeom>
        </p:spPr>
      </p:pic>
      <p:pic>
        <p:nvPicPr>
          <p:cNvPr id="10" name="Рисунок 9" descr="еж форме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409659" flipH="1">
            <a:off x="4554005" y="4573545"/>
            <a:ext cx="1285884" cy="975775"/>
          </a:xfrm>
          <a:prstGeom prst="rect">
            <a:avLst/>
          </a:prstGeom>
        </p:spPr>
      </p:pic>
      <p:pic>
        <p:nvPicPr>
          <p:cNvPr id="11" name="Рисунок 10" descr="заяц в форме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59070" flipH="1">
            <a:off x="7250596" y="4772833"/>
            <a:ext cx="1577051" cy="99958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" name="Рисунок 11" descr="лисенок в форме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14942" y="1785926"/>
            <a:ext cx="1571636" cy="1400901"/>
          </a:xfrm>
          <a:prstGeom prst="rect">
            <a:avLst/>
          </a:prstGeom>
        </p:spPr>
      </p:pic>
      <p:pic>
        <p:nvPicPr>
          <p:cNvPr id="7" name="Рисунок 6" descr="animal04 копивволк форма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66209" flipH="1">
            <a:off x="5019882" y="2658225"/>
            <a:ext cx="1722584" cy="17977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учитель еж удивлен.png"/>
          <p:cNvPicPr>
            <a:picLocks noChangeAspect="1"/>
          </p:cNvPicPr>
          <p:nvPr/>
        </p:nvPicPr>
        <p:blipFill>
          <a:blip r:embed="rId10"/>
          <a:srcRect l="21731" r="23217" b="11111"/>
          <a:stretch>
            <a:fillRect/>
          </a:stretch>
        </p:blipFill>
        <p:spPr>
          <a:xfrm>
            <a:off x="857224" y="2857472"/>
            <a:ext cx="2714644" cy="4000528"/>
          </a:xfrm>
          <a:prstGeom prst="rect">
            <a:avLst/>
          </a:prstGeom>
        </p:spPr>
      </p:pic>
      <p:pic>
        <p:nvPicPr>
          <p:cNvPr id="14" name="Рисунок 13" descr="0_8d878_b26f7c91_XL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43240" y="4000504"/>
            <a:ext cx="666322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15" name="Рисунок 14" descr="0_8d869_854e737e_XL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1472" y="5792924"/>
            <a:ext cx="642942" cy="779324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16" name="Рисунок 15" descr="2620904_enl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21318889">
            <a:off x="4071934" y="3143248"/>
            <a:ext cx="1096855" cy="92867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22" name="Рисунок 21" descr="1292808802_1292592975_create23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786578" y="1285860"/>
            <a:ext cx="2143140" cy="1141455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</p:pic>
      <p:grpSp>
        <p:nvGrpSpPr>
          <p:cNvPr id="26" name="Группа 25"/>
          <p:cNvGrpSpPr/>
          <p:nvPr/>
        </p:nvGrpSpPr>
        <p:grpSpPr>
          <a:xfrm>
            <a:off x="357158" y="500042"/>
            <a:ext cx="3714776" cy="2286016"/>
            <a:chOff x="357158" y="500042"/>
            <a:chExt cx="3714776" cy="2286016"/>
          </a:xfrm>
        </p:grpSpPr>
        <p:pic>
          <p:nvPicPr>
            <p:cNvPr id="23" name="Рисунок 22" descr="91821545_2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flipH="1">
              <a:off x="1214414" y="500042"/>
              <a:ext cx="1390703" cy="1614475"/>
            </a:xfrm>
            <a:prstGeom prst="rect">
              <a:avLst/>
            </a:prstGeom>
          </p:spPr>
        </p:pic>
        <p:sp>
          <p:nvSpPr>
            <p:cNvPr id="25" name="Облако 24"/>
            <p:cNvSpPr/>
            <p:nvPr/>
          </p:nvSpPr>
          <p:spPr>
            <a:xfrm>
              <a:off x="357158" y="500042"/>
              <a:ext cx="3714776" cy="2286016"/>
            </a:xfrm>
            <a:prstGeom prst="cloud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9" name="Рисунок 18" descr="междвежонок радостный за парту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428992" y="1785926"/>
            <a:ext cx="1357322" cy="12815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64</Words>
  <Application>Microsoft Office PowerPoint</Application>
  <PresentationFormat>Экран (4:3)</PresentationFormat>
  <Paragraphs>46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Физкультурная минутка</vt:lpstr>
      <vt:lpstr>Презентация PowerPoint</vt:lpstr>
      <vt:lpstr>ПАЛЬЧИКОВАЯ ГИМНАСТИКА</vt:lpstr>
      <vt:lpstr>Подбери по смыслу</vt:lpstr>
      <vt:lpstr>Презентация PowerPoint</vt:lpstr>
      <vt:lpstr>Презентация PowerPoint</vt:lpstr>
      <vt:lpstr>Подбери по смыслу</vt:lpstr>
      <vt:lpstr>Релаксация</vt:lpstr>
      <vt:lpstr>Презентация PowerPoint</vt:lpstr>
    </vt:vector>
  </TitlesOfParts>
  <Company>DreamLair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Жадность</dc:title>
  <dc:creator>Grey Wolf</dc:creator>
  <cp:lastModifiedBy>ПК</cp:lastModifiedBy>
  <cp:revision>73</cp:revision>
  <dcterms:created xsi:type="dcterms:W3CDTF">2014-11-14T07:44:14Z</dcterms:created>
  <dcterms:modified xsi:type="dcterms:W3CDTF">2026-06-08T11:47:24Z</dcterms:modified>
</cp:coreProperties>
</file>