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0" r:id="rId3"/>
    <p:sldId id="256" r:id="rId4"/>
    <p:sldId id="257" r:id="rId5"/>
    <p:sldId id="273" r:id="rId6"/>
    <p:sldId id="258" r:id="rId7"/>
    <p:sldId id="274" r:id="rId8"/>
    <p:sldId id="263" r:id="rId9"/>
    <p:sldId id="260" r:id="rId10"/>
    <p:sldId id="261" r:id="rId11"/>
    <p:sldId id="262" r:id="rId12"/>
    <p:sldId id="259" r:id="rId13"/>
    <p:sldId id="264" r:id="rId14"/>
    <p:sldId id="272" r:id="rId15"/>
    <p:sldId id="271" r:id="rId16"/>
    <p:sldId id="275" r:id="rId17"/>
    <p:sldId id="267" r:id="rId18"/>
    <p:sldId id="268" r:id="rId19"/>
    <p:sldId id="276" r:id="rId20"/>
    <p:sldId id="269" r:id="rId21"/>
    <p:sldId id="26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C48F2-14FA-4878-8CBA-4003DFF53847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34D85-A990-4D41-AE1D-991641F6F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C48F2-14FA-4878-8CBA-4003DFF53847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34D85-A990-4D41-AE1D-991641F6F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C48F2-14FA-4878-8CBA-4003DFF53847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34D85-A990-4D41-AE1D-991641F6F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C48F2-14FA-4878-8CBA-4003DFF53847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34D85-A990-4D41-AE1D-991641F6F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C48F2-14FA-4878-8CBA-4003DFF53847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34D85-A990-4D41-AE1D-991641F6F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C48F2-14FA-4878-8CBA-4003DFF53847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34D85-A990-4D41-AE1D-991641F6F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C48F2-14FA-4878-8CBA-4003DFF53847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34D85-A990-4D41-AE1D-991641F6F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C48F2-14FA-4878-8CBA-4003DFF53847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34D85-A990-4D41-AE1D-991641F6F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C48F2-14FA-4878-8CBA-4003DFF53847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34D85-A990-4D41-AE1D-991641F6F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C48F2-14FA-4878-8CBA-4003DFF53847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34D85-A990-4D41-AE1D-991641F6F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C48F2-14FA-4878-8CBA-4003DFF53847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34D85-A990-4D41-AE1D-991641F6F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C48F2-14FA-4878-8CBA-4003DFF53847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34D85-A990-4D41-AE1D-991641F6F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png"/><Relationship Id="rId1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3.wdp"/><Relationship Id="rId17" Type="http://schemas.microsoft.com/office/2007/relationships/hdphoto" Target="../media/hdphoto4.wdp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jpeg"/><Relationship Id="rId15" Type="http://schemas.openxmlformats.org/officeDocument/2006/relationships/image" Target="../media/image11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60.png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12" Type="http://schemas.openxmlformats.org/officeDocument/2006/relationships/image" Target="../media/image58.png"/><Relationship Id="rId17" Type="http://schemas.openxmlformats.org/officeDocument/2006/relationships/image" Target="../media/image71.png"/><Relationship Id="rId2" Type="http://schemas.openxmlformats.org/officeDocument/2006/relationships/image" Target="../media/image42.jpeg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3.png"/><Relationship Id="rId5" Type="http://schemas.openxmlformats.org/officeDocument/2006/relationships/image" Target="../media/image20.png"/><Relationship Id="rId15" Type="http://schemas.openxmlformats.org/officeDocument/2006/relationships/image" Target="../media/image44.png"/><Relationship Id="rId10" Type="http://schemas.openxmlformats.org/officeDocument/2006/relationships/image" Target="../media/image57.png"/><Relationship Id="rId4" Type="http://schemas.openxmlformats.org/officeDocument/2006/relationships/image" Target="../media/image46.png"/><Relationship Id="rId9" Type="http://schemas.openxmlformats.org/officeDocument/2006/relationships/image" Target="../media/image51.jpeg"/><Relationship Id="rId1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43.png"/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12" Type="http://schemas.openxmlformats.org/officeDocument/2006/relationships/image" Target="../media/image60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8.png"/><Relationship Id="rId5" Type="http://schemas.openxmlformats.org/officeDocument/2006/relationships/image" Target="../media/image47.png"/><Relationship Id="rId15" Type="http://schemas.openxmlformats.org/officeDocument/2006/relationships/image" Target="../media/image71.png"/><Relationship Id="rId10" Type="http://schemas.openxmlformats.org/officeDocument/2006/relationships/image" Target="../media/image53.png"/><Relationship Id="rId4" Type="http://schemas.openxmlformats.org/officeDocument/2006/relationships/image" Target="../media/image20.png"/><Relationship Id="rId9" Type="http://schemas.openxmlformats.org/officeDocument/2006/relationships/image" Target="../media/image57.png"/><Relationship Id="rId1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62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72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60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jpe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jpe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image" Target="../media/image14.jpeg"/><Relationship Id="rId16" Type="http://schemas.openxmlformats.org/officeDocument/2006/relationships/image" Target="../media/image28.jpe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png"/><Relationship Id="rId1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3.wdp"/><Relationship Id="rId17" Type="http://schemas.microsoft.com/office/2007/relationships/hdphoto" Target="../media/hdphoto4.wdp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jpeg"/><Relationship Id="rId15" Type="http://schemas.openxmlformats.org/officeDocument/2006/relationships/image" Target="../media/image11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43.png"/><Relationship Id="rId7" Type="http://schemas.openxmlformats.org/officeDocument/2006/relationships/image" Target="../media/image20.png"/><Relationship Id="rId12" Type="http://schemas.openxmlformats.org/officeDocument/2006/relationships/image" Target="../media/image51.jpeg"/><Relationship Id="rId17" Type="http://schemas.openxmlformats.org/officeDocument/2006/relationships/image" Target="../media/image56.png"/><Relationship Id="rId2" Type="http://schemas.openxmlformats.org/officeDocument/2006/relationships/image" Target="../media/image42.jpe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0.png"/><Relationship Id="rId5" Type="http://schemas.openxmlformats.org/officeDocument/2006/relationships/image" Target="../media/image45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43.png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44.png"/><Relationship Id="rId2" Type="http://schemas.openxmlformats.org/officeDocument/2006/relationships/image" Target="../media/image42.jpeg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20.png"/><Relationship Id="rId15" Type="http://schemas.openxmlformats.org/officeDocument/2006/relationships/image" Target="../media/image55.png"/><Relationship Id="rId10" Type="http://schemas.openxmlformats.org/officeDocument/2006/relationships/image" Target="../media/image51.jpeg"/><Relationship Id="rId4" Type="http://schemas.openxmlformats.org/officeDocument/2006/relationships/image" Target="../media/image46.png"/><Relationship Id="rId9" Type="http://schemas.openxmlformats.org/officeDocument/2006/relationships/image" Target="../media/image50.png"/><Relationship Id="rId1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7.png"/><Relationship Id="rId3" Type="http://schemas.openxmlformats.org/officeDocument/2006/relationships/image" Target="../media/image43.png"/><Relationship Id="rId7" Type="http://schemas.openxmlformats.org/officeDocument/2006/relationships/image" Target="../media/image20.png"/><Relationship Id="rId12" Type="http://schemas.openxmlformats.org/officeDocument/2006/relationships/image" Target="../media/image51.jpeg"/><Relationship Id="rId2" Type="http://schemas.openxmlformats.org/officeDocument/2006/relationships/image" Target="../media/image42.jpe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0.png"/><Relationship Id="rId5" Type="http://schemas.openxmlformats.org/officeDocument/2006/relationships/image" Target="../media/image45.png"/><Relationship Id="rId15" Type="http://schemas.openxmlformats.org/officeDocument/2006/relationships/image" Target="../media/image58.png"/><Relationship Id="rId10" Type="http://schemas.openxmlformats.org/officeDocument/2006/relationships/image" Target="../media/image49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12" Type="http://schemas.openxmlformats.org/officeDocument/2006/relationships/image" Target="../media/image58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3.png"/><Relationship Id="rId5" Type="http://schemas.openxmlformats.org/officeDocument/2006/relationships/image" Target="../media/image20.png"/><Relationship Id="rId15" Type="http://schemas.openxmlformats.org/officeDocument/2006/relationships/image" Target="../media/image44.png"/><Relationship Id="rId10" Type="http://schemas.openxmlformats.org/officeDocument/2006/relationships/image" Target="../media/image57.png"/><Relationship Id="rId4" Type="http://schemas.openxmlformats.org/officeDocument/2006/relationships/image" Target="../media/image46.png"/><Relationship Id="rId9" Type="http://schemas.openxmlformats.org/officeDocument/2006/relationships/image" Target="../media/image51.jpeg"/><Relationship Id="rId14" Type="http://schemas.openxmlformats.org/officeDocument/2006/relationships/image" Target="../media/image5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7.png"/><Relationship Id="rId3" Type="http://schemas.openxmlformats.org/officeDocument/2006/relationships/image" Target="../media/image43.png"/><Relationship Id="rId7" Type="http://schemas.openxmlformats.org/officeDocument/2006/relationships/image" Target="../media/image20.png"/><Relationship Id="rId12" Type="http://schemas.openxmlformats.org/officeDocument/2006/relationships/image" Target="../media/image51.jpeg"/><Relationship Id="rId2" Type="http://schemas.openxmlformats.org/officeDocument/2006/relationships/image" Target="../media/image42.jpeg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0.png"/><Relationship Id="rId5" Type="http://schemas.openxmlformats.org/officeDocument/2006/relationships/image" Target="../media/image45.png"/><Relationship Id="rId15" Type="http://schemas.openxmlformats.org/officeDocument/2006/relationships/image" Target="../media/image58.png"/><Relationship Id="rId10" Type="http://schemas.openxmlformats.org/officeDocument/2006/relationships/image" Target="../media/image49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8.png"/><Relationship Id="rId18" Type="http://schemas.openxmlformats.org/officeDocument/2006/relationships/image" Target="../media/image65.png"/><Relationship Id="rId26" Type="http://schemas.openxmlformats.org/officeDocument/2006/relationships/image" Target="../media/image54.png"/><Relationship Id="rId3" Type="http://schemas.openxmlformats.org/officeDocument/2006/relationships/image" Target="../media/image45.png"/><Relationship Id="rId21" Type="http://schemas.openxmlformats.org/officeDocument/2006/relationships/image" Target="../media/image67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64.png"/><Relationship Id="rId25" Type="http://schemas.openxmlformats.org/officeDocument/2006/relationships/image" Target="../media/image55.png"/><Relationship Id="rId2" Type="http://schemas.openxmlformats.org/officeDocument/2006/relationships/image" Target="../media/image42.jpeg"/><Relationship Id="rId16" Type="http://schemas.openxmlformats.org/officeDocument/2006/relationships/image" Target="../media/image63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57.png"/><Relationship Id="rId24" Type="http://schemas.openxmlformats.org/officeDocument/2006/relationships/image" Target="../media/image70.png"/><Relationship Id="rId5" Type="http://schemas.openxmlformats.org/officeDocument/2006/relationships/image" Target="../media/image20.png"/><Relationship Id="rId15" Type="http://schemas.openxmlformats.org/officeDocument/2006/relationships/image" Target="../media/image60.png"/><Relationship Id="rId23" Type="http://schemas.openxmlformats.org/officeDocument/2006/relationships/image" Target="../media/image69.png"/><Relationship Id="rId10" Type="http://schemas.openxmlformats.org/officeDocument/2006/relationships/image" Target="../media/image51.jpeg"/><Relationship Id="rId19" Type="http://schemas.openxmlformats.org/officeDocument/2006/relationships/image" Target="../media/image44.png"/><Relationship Id="rId4" Type="http://schemas.openxmlformats.org/officeDocument/2006/relationships/image" Target="../media/image46.png"/><Relationship Id="rId9" Type="http://schemas.openxmlformats.org/officeDocument/2006/relationships/image" Target="../media/image50.png"/><Relationship Id="rId14" Type="http://schemas.openxmlformats.org/officeDocument/2006/relationships/image" Target="../media/image62.png"/><Relationship Id="rId22" Type="http://schemas.openxmlformats.org/officeDocument/2006/relationships/image" Target="../media/image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319646" cy="2336765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5643570" y="4357694"/>
            <a:ext cx="1071570" cy="1643074"/>
            <a:chOff x="6444208" y="3068960"/>
            <a:chExt cx="2238034" cy="3330947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0000" l="0" r="100000">
                          <a14:backgroundMark x1="16877" y1="79250" x2="16877" y2="79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52"/>
            <a:stretch>
              <a:fillRect/>
            </a:stretch>
          </p:blipFill>
          <p:spPr>
            <a:xfrm>
              <a:off x="6444208" y="3068960"/>
              <a:ext cx="2098282" cy="3330947"/>
            </a:xfrm>
            <a:prstGeom prst="rect">
              <a:avLst/>
            </a:prstGeom>
          </p:spPr>
        </p:pic>
        <p:pic>
          <p:nvPicPr>
            <p:cNvPr id="8" name="Рисунок 7" descr="1438910_html_53a62d6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72264" y="3286124"/>
              <a:ext cx="2109978" cy="1849374"/>
            </a:xfrm>
            <a:prstGeom prst="rect">
              <a:avLst/>
            </a:prstGeom>
          </p:spPr>
        </p:pic>
      </p:grpSp>
      <p:grpSp>
        <p:nvGrpSpPr>
          <p:cNvPr id="10" name="Группа 12"/>
          <p:cNvGrpSpPr/>
          <p:nvPr/>
        </p:nvGrpSpPr>
        <p:grpSpPr>
          <a:xfrm>
            <a:off x="5143504" y="357166"/>
            <a:ext cx="1877810" cy="2071678"/>
            <a:chOff x="5950300" y="260648"/>
            <a:chExt cx="2592190" cy="259738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backgroundMark x1="16834" y1="95600" x2="16834" y2="95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0300" y="260648"/>
              <a:ext cx="2592190" cy="2597385"/>
            </a:xfrm>
            <a:prstGeom prst="rect">
              <a:avLst/>
            </a:prstGeom>
          </p:spPr>
        </p:pic>
        <p:pic>
          <p:nvPicPr>
            <p:cNvPr id="12" name="Рисунок 11" descr="1438910_html_e0933c6.jpg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43702" y="1000108"/>
              <a:ext cx="1214446" cy="1128405"/>
            </a:xfrm>
            <a:prstGeom prst="rect">
              <a:avLst/>
            </a:prstGeom>
          </p:spPr>
        </p:pic>
      </p:grpSp>
      <p:grpSp>
        <p:nvGrpSpPr>
          <p:cNvPr id="11" name="Группа 16"/>
          <p:cNvGrpSpPr/>
          <p:nvPr/>
        </p:nvGrpSpPr>
        <p:grpSpPr>
          <a:xfrm>
            <a:off x="3419872" y="4357693"/>
            <a:ext cx="1223566" cy="1428433"/>
            <a:chOff x="3419872" y="3379843"/>
            <a:chExt cx="2473126" cy="240628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3379843"/>
              <a:ext cx="2473126" cy="2406284"/>
            </a:xfrm>
            <a:prstGeom prst="rect">
              <a:avLst/>
            </a:prstGeom>
          </p:spPr>
        </p:pic>
        <p:pic>
          <p:nvPicPr>
            <p:cNvPr id="16" name="Рисунок 15" descr="1438910_html_m168c64e7 копия.png"/>
            <p:cNvPicPr>
              <a:picLocks noChangeAspect="1"/>
            </p:cNvPicPr>
            <p:nvPr/>
          </p:nvPicPr>
          <p:blipFill>
            <a:blip r:embed="rId10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4071934" y="4136001"/>
              <a:ext cx="1357322" cy="1287226"/>
            </a:xfrm>
            <a:prstGeom prst="rect">
              <a:avLst/>
            </a:prstGeom>
          </p:spPr>
        </p:pic>
      </p:grpSp>
      <p:grpSp>
        <p:nvGrpSpPr>
          <p:cNvPr id="13" name="Группа 18"/>
          <p:cNvGrpSpPr/>
          <p:nvPr/>
        </p:nvGrpSpPr>
        <p:grpSpPr>
          <a:xfrm>
            <a:off x="682428" y="4000504"/>
            <a:ext cx="1960746" cy="2025200"/>
            <a:chOff x="682428" y="3433416"/>
            <a:chExt cx="2592288" cy="25922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800" b="98600" l="6000" r="94200">
                          <a14:backgroundMark x1="21400" y1="19000" x2="21400" y2="19000"/>
                        </a14:backgroundRemoval>
                      </a14:imgEffect>
                      <a14:imgEffect>
                        <a14:artisticMark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428" y="3433416"/>
              <a:ext cx="2592288" cy="2592288"/>
            </a:xfrm>
            <a:prstGeom prst="rect">
              <a:avLst/>
            </a:prstGeom>
          </p:spPr>
        </p:pic>
        <p:pic>
          <p:nvPicPr>
            <p:cNvPr id="18" name="Рисунок 17" descr="750054_html_m22da72d4 копия.png"/>
            <p:cNvPicPr>
              <a:picLocks noChangeAspect="1"/>
            </p:cNvPicPr>
            <p:nvPr/>
          </p:nvPicPr>
          <p:blipFill>
            <a:blip r:embed="rId1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285852" y="4071942"/>
              <a:ext cx="1285884" cy="1323338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428596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радость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86380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веселье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28992" y="5929330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грусть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00694" y="6000768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злость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1538" y="5929330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удивление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5" name="Рисунок 24"/>
          <p:cNvPicPr/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15236" t="3320" r="13019" b="13284"/>
          <a:stretch/>
        </p:blipFill>
        <p:spPr bwMode="auto">
          <a:xfrm>
            <a:off x="7000892" y="4357694"/>
            <a:ext cx="1776411" cy="12993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072330" y="5929330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робость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27" name="Рисунок 26" descr="750054_html_m2eba07d копия.png"/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58082" y="571480"/>
            <a:ext cx="1369353" cy="1360768"/>
          </a:xfrm>
          <a:prstGeom prst="rect">
            <a:avLst/>
          </a:prstGeom>
        </p:spPr>
      </p:pic>
      <p:grpSp>
        <p:nvGrpSpPr>
          <p:cNvPr id="14" name="Группа 30"/>
          <p:cNvGrpSpPr/>
          <p:nvPr/>
        </p:nvGrpSpPr>
        <p:grpSpPr>
          <a:xfrm>
            <a:off x="2857488" y="428604"/>
            <a:ext cx="2079157" cy="1914731"/>
            <a:chOff x="2857488" y="428604"/>
            <a:chExt cx="2079157" cy="191473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5333" b="58400" l="21400" r="90000">
                          <a14:backgroundMark x1="17000" y1="22400" x2="17000" y2="22400"/>
                          <a14:backgroundMark x1="85200" y1="24533" x2="82400" y2="49067"/>
                          <a14:backgroundMark x1="94800" y1="34133" x2="94800" y2="341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56" r="20562" b="39134"/>
            <a:stretch/>
          </p:blipFill>
          <p:spPr>
            <a:xfrm>
              <a:off x="2857488" y="428604"/>
              <a:ext cx="2079157" cy="1914731"/>
            </a:xfrm>
            <a:prstGeom prst="rect">
              <a:avLst/>
            </a:prstGeom>
          </p:spPr>
        </p:pic>
        <p:pic>
          <p:nvPicPr>
            <p:cNvPr id="28" name="Рисунок 27" descr="1438910_html_44b910b1 копия.png"/>
            <p:cNvPicPr>
              <a:picLocks noChangeAspect="1"/>
            </p:cNvPicPr>
            <p:nvPr/>
          </p:nvPicPr>
          <p:blipFill>
            <a:blip r:embed="rId1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1802" y="714356"/>
              <a:ext cx="1384178" cy="1384178"/>
            </a:xfrm>
            <a:prstGeom prst="rect">
              <a:avLst/>
            </a:prstGeom>
          </p:spPr>
        </p:pic>
      </p:grpSp>
      <p:sp>
        <p:nvSpPr>
          <p:cNvPr id="29" name="TextBox 28"/>
          <p:cNvSpPr txBox="1"/>
          <p:nvPr/>
        </p:nvSpPr>
        <p:spPr>
          <a:xfrm>
            <a:off x="2214546" y="2357430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раздражительность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00892" y="2428868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спокойствие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43042" y="0"/>
            <a:ext cx="5786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Покажи свое настроение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4 -0.0169 L -0.08646 0.11505 L -0.07587 -0.0169 L -0.06493 0.11505 L -0.05382 -0.0169 L -0.04358 0.11505 L -0.03247 -0.0169 L -0.02205 0.11505 L -0.01094 -0.0169 L 0.00017 0.11505 L 0.01059 -0.0169 L 0.0217 0.11505 L 0.03194 -0.0169 L 0.04305 0.11505 L 0.05417 -0.0169 L 0.06458 0.11505 L 0.07587 -0.0169 " pathEditMode="relative" rAng="0" ptsTypes="FFFFFFFFFFFFFFFFF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95092160_large_2__4_pack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57222" y="0"/>
            <a:ext cx="9501222" cy="6858000"/>
          </a:xfrm>
        </p:spPr>
      </p:pic>
      <p:pic>
        <p:nvPicPr>
          <p:cNvPr id="5" name="Рисунок 4" descr="0017-020-Bant копия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04" y="6357958"/>
            <a:ext cx="923002" cy="500042"/>
          </a:xfrm>
          <a:prstGeom prst="rect">
            <a:avLst/>
          </a:prstGeom>
        </p:spPr>
      </p:pic>
      <p:pic>
        <p:nvPicPr>
          <p:cNvPr id="9" name="Рисунок 8" descr="12_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357327" y="6215082"/>
            <a:ext cx="665458" cy="642918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0" name="Рисунок 9" descr="6779_html_m97e724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1604" y="5072074"/>
            <a:ext cx="1643074" cy="1043222"/>
          </a:xfrm>
          <a:prstGeom prst="rect">
            <a:avLst/>
          </a:prstGeom>
          <a:scene3d>
            <a:camera prst="isometricTopUp"/>
            <a:lightRig rig="threePt" dir="t"/>
          </a:scene3d>
        </p:spPr>
      </p:pic>
      <p:pic>
        <p:nvPicPr>
          <p:cNvPr id="11" name="Рисунок 10" descr="5601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71736" y="5214950"/>
            <a:ext cx="1568670" cy="1356028"/>
          </a:xfrm>
          <a:prstGeom prst="rect">
            <a:avLst/>
          </a:prstGeom>
        </p:spPr>
      </p:pic>
      <p:pic>
        <p:nvPicPr>
          <p:cNvPr id="12" name="Рисунок 11" descr="86747226_original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29520" y="5929330"/>
            <a:ext cx="919155" cy="928670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3" name="Рисунок 12" descr="cb15b7c2b74d2cafcb6b208c49667c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01024" y="6189947"/>
            <a:ext cx="771493" cy="73622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5" name="Рисунок 14" descr="253017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214346" y="4643446"/>
            <a:ext cx="903805" cy="623543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6" name="Рисунок 15" descr="Izobrazhenie_315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143836" y="5572140"/>
            <a:ext cx="1000164" cy="667417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17" name="Рисунок 16" descr="3989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571736" y="6286520"/>
            <a:ext cx="712569" cy="571480"/>
          </a:xfrm>
          <a:prstGeom prst="rect">
            <a:avLst/>
          </a:prstGeom>
        </p:spPr>
      </p:pic>
      <p:pic>
        <p:nvPicPr>
          <p:cNvPr id="18" name="Рисунок 17" descr="ecfdfa1f172130397b83e77книгаf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00628" y="5857892"/>
            <a:ext cx="2029659" cy="1214422"/>
          </a:xfrm>
          <a:prstGeom prst="rect">
            <a:avLst/>
          </a:prstGeom>
        </p:spPr>
      </p:pic>
      <p:pic>
        <p:nvPicPr>
          <p:cNvPr id="19" name="Рисунок 18" descr="69477443_29951336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8648676">
            <a:off x="3544394" y="2192315"/>
            <a:ext cx="2493489" cy="2664285"/>
          </a:xfrm>
          <a:prstGeom prst="rect">
            <a:avLst/>
          </a:prstGeom>
          <a:scene3d>
            <a:camera prst="isometricTopUp"/>
            <a:lightRig rig="threePt" dir="t"/>
          </a:scene3d>
        </p:spPr>
      </p:pic>
      <p:pic>
        <p:nvPicPr>
          <p:cNvPr id="20" name="Рисунок 19" descr="605287_3eazy6ekivk0wkoswo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85918" y="714356"/>
            <a:ext cx="3714776" cy="3714776"/>
          </a:xfrm>
          <a:prstGeom prst="rect">
            <a:avLst/>
          </a:prstGeom>
        </p:spPr>
      </p:pic>
      <p:pic>
        <p:nvPicPr>
          <p:cNvPr id="8" name="Рисунок 7" descr="2526680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4702723">
            <a:off x="235469" y="4229622"/>
            <a:ext cx="2564023" cy="2571165"/>
          </a:xfrm>
          <a:prstGeom prst="rect">
            <a:avLst/>
          </a:prstGeom>
          <a:effectLst>
            <a:softEdge rad="12700"/>
          </a:effectLst>
          <a:scene3d>
            <a:camera prst="perspectiveLeft"/>
            <a:lightRig rig="threePt" dir="t"/>
          </a:scene3d>
        </p:spPr>
      </p:pic>
      <p:pic>
        <p:nvPicPr>
          <p:cNvPr id="21" name="Рисунок 20" descr="ручка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57422" y="3929066"/>
            <a:ext cx="571503" cy="3331863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22" name="Рисунок 21" descr="100103112_school2202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 rot="5400000">
            <a:off x="1818727" y="5386732"/>
            <a:ext cx="544532" cy="16758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95092160_large_2__4_pack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57222" y="0"/>
            <a:ext cx="9501222" cy="6858000"/>
          </a:xfrm>
        </p:spPr>
      </p:pic>
      <p:pic>
        <p:nvPicPr>
          <p:cNvPr id="9" name="Рисунок 8" descr="12_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357327" y="6215082"/>
            <a:ext cx="665458" cy="642918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0" name="Рисунок 9" descr="6779_html_m97e724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604" y="5072074"/>
            <a:ext cx="1643074" cy="1043222"/>
          </a:xfrm>
          <a:prstGeom prst="rect">
            <a:avLst/>
          </a:prstGeom>
          <a:scene3d>
            <a:camera prst="isometricTopUp"/>
            <a:lightRig rig="threePt" dir="t"/>
          </a:scene3d>
        </p:spPr>
      </p:pic>
      <p:pic>
        <p:nvPicPr>
          <p:cNvPr id="11" name="Рисунок 10" descr="5601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71736" y="5214950"/>
            <a:ext cx="1568670" cy="1356028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>
          <a:xfrm>
            <a:off x="7429520" y="5929330"/>
            <a:ext cx="1342997" cy="996842"/>
            <a:chOff x="7429520" y="5929330"/>
            <a:chExt cx="1342997" cy="996842"/>
          </a:xfrm>
        </p:grpSpPr>
        <p:pic>
          <p:nvPicPr>
            <p:cNvPr id="12" name="Рисунок 11" descr="86747226_original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29520" y="5929330"/>
              <a:ext cx="919155" cy="928670"/>
            </a:xfrm>
            <a:prstGeom prst="rect">
              <a:avLst/>
            </a:prstGeom>
            <a:scene3d>
              <a:camera prst="isometricOffAxis2Top"/>
              <a:lightRig rig="threePt" dir="t"/>
            </a:scene3d>
          </p:spPr>
        </p:pic>
        <p:pic>
          <p:nvPicPr>
            <p:cNvPr id="13" name="Рисунок 12" descr="cb15b7c2b74d2cafcb6b208c49667c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01024" y="6189947"/>
              <a:ext cx="771493" cy="736225"/>
            </a:xfrm>
            <a:prstGeom prst="rect">
              <a:avLst/>
            </a:prstGeom>
            <a:scene3d>
              <a:camera prst="isometricOffAxis2Top"/>
              <a:lightRig rig="threePt" dir="t"/>
            </a:scene3d>
          </p:spPr>
        </p:pic>
      </p:grpSp>
      <p:pic>
        <p:nvPicPr>
          <p:cNvPr id="15" name="Рисунок 14" descr="253017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214346" y="4643446"/>
            <a:ext cx="903805" cy="623543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6" name="Рисунок 15" descr="Izobrazhenie_315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143836" y="5572140"/>
            <a:ext cx="1000164" cy="667417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17" name="Рисунок 16" descr="3989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571736" y="6286520"/>
            <a:ext cx="712569" cy="571480"/>
          </a:xfrm>
          <a:prstGeom prst="rect">
            <a:avLst/>
          </a:prstGeom>
        </p:spPr>
      </p:pic>
      <p:pic>
        <p:nvPicPr>
          <p:cNvPr id="18" name="Рисунок 17" descr="ecfdfa1f172130397b83e77книгаf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00628" y="5857892"/>
            <a:ext cx="2029659" cy="1214422"/>
          </a:xfrm>
          <a:prstGeom prst="rect">
            <a:avLst/>
          </a:prstGeom>
        </p:spPr>
      </p:pic>
      <p:pic>
        <p:nvPicPr>
          <p:cNvPr id="19" name="Рисунок 18" descr="69477443_299513363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8648676">
            <a:off x="3544394" y="2192315"/>
            <a:ext cx="2493489" cy="2664285"/>
          </a:xfrm>
          <a:prstGeom prst="rect">
            <a:avLst/>
          </a:prstGeom>
          <a:scene3d>
            <a:camera prst="isometricTopUp"/>
            <a:lightRig rig="threePt" dir="t"/>
          </a:scene3d>
        </p:spPr>
      </p:pic>
      <p:pic>
        <p:nvPicPr>
          <p:cNvPr id="20" name="Рисунок 19" descr="605287_3eazy6ekivk0wkosw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2285992"/>
            <a:ext cx="3714776" cy="3714776"/>
          </a:xfrm>
          <a:prstGeom prst="rect">
            <a:avLst/>
          </a:prstGeom>
        </p:spPr>
      </p:pic>
      <p:pic>
        <p:nvPicPr>
          <p:cNvPr id="8" name="Рисунок 7" descr="2526680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408358">
            <a:off x="235469" y="4229622"/>
            <a:ext cx="2564023" cy="2571165"/>
          </a:xfrm>
          <a:prstGeom prst="rect">
            <a:avLst/>
          </a:prstGeom>
          <a:effectLst>
            <a:softEdge rad="12700"/>
          </a:effectLst>
          <a:scene3d>
            <a:camera prst="perspectiveLeft"/>
            <a:lightRig rig="threePt" dir="t"/>
          </a:scene3d>
        </p:spPr>
      </p:pic>
      <p:pic>
        <p:nvPicPr>
          <p:cNvPr id="22" name="Рисунок 21" descr="100103112_school2202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5400000">
            <a:off x="1780081" y="5220787"/>
            <a:ext cx="544532" cy="16758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95092160_large_2__4_pack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57222" y="0"/>
            <a:ext cx="9501222" cy="6858000"/>
          </a:xfrm>
        </p:spPr>
      </p:pic>
      <p:pic>
        <p:nvPicPr>
          <p:cNvPr id="8" name="Рисунок 7" descr="252668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2928934"/>
            <a:ext cx="2564023" cy="2785479"/>
          </a:xfrm>
          <a:prstGeom prst="rect">
            <a:avLst/>
          </a:prstGeom>
          <a:effectLst>
            <a:softEdge rad="12700"/>
          </a:effectLst>
          <a:scene3d>
            <a:camera prst="perspectiveLeft"/>
            <a:lightRig rig="threePt" dir="t"/>
          </a:scene3d>
        </p:spPr>
      </p:pic>
      <p:pic>
        <p:nvPicPr>
          <p:cNvPr id="9" name="Рисунок 8" descr="12_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357327" y="6215082"/>
            <a:ext cx="665458" cy="642918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grpSp>
        <p:nvGrpSpPr>
          <p:cNvPr id="22" name="Группа 21"/>
          <p:cNvGrpSpPr/>
          <p:nvPr/>
        </p:nvGrpSpPr>
        <p:grpSpPr>
          <a:xfrm>
            <a:off x="1853221" y="1567475"/>
            <a:ext cx="4184662" cy="3289125"/>
            <a:chOff x="1853221" y="1567475"/>
            <a:chExt cx="4184662" cy="3289125"/>
          </a:xfrm>
        </p:grpSpPr>
        <p:pic>
          <p:nvPicPr>
            <p:cNvPr id="21" name="Рисунок 20" descr="белочка спит копия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8034439">
              <a:off x="1853221" y="1567475"/>
              <a:ext cx="3069981" cy="3069981"/>
            </a:xfrm>
            <a:prstGeom prst="rect">
              <a:avLst/>
            </a:prstGeom>
          </p:spPr>
        </p:pic>
        <p:pic>
          <p:nvPicPr>
            <p:cNvPr id="19" name="Рисунок 18" descr="69477443_299513363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8648676">
              <a:off x="3544394" y="2192315"/>
              <a:ext cx="2493489" cy="2664285"/>
            </a:xfrm>
            <a:prstGeom prst="rect">
              <a:avLst/>
            </a:prstGeom>
            <a:scene3d>
              <a:camera prst="isometricTopUp"/>
              <a:lightRig rig="threePt" dir="t"/>
            </a:scene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95092160_large_2__4_pack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57222" y="0"/>
            <a:ext cx="9501222" cy="6858000"/>
          </a:xfrm>
        </p:spPr>
      </p:pic>
      <p:pic>
        <p:nvPicPr>
          <p:cNvPr id="8" name="Рисунок 7" descr="252668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2928934"/>
            <a:ext cx="2564023" cy="2785479"/>
          </a:xfrm>
          <a:prstGeom prst="rect">
            <a:avLst/>
          </a:prstGeom>
          <a:effectLst>
            <a:softEdge rad="31750"/>
          </a:effectLst>
          <a:scene3d>
            <a:camera prst="perspectiveLeft"/>
            <a:lightRig rig="threePt" dir="t"/>
          </a:scene3d>
        </p:spPr>
      </p:pic>
      <p:pic>
        <p:nvPicPr>
          <p:cNvPr id="9" name="Рисунок 8" descr="12_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357327" y="6215082"/>
            <a:ext cx="665458" cy="642918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9" name="Рисунок 18" descr="69477443_29951336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648676">
            <a:off x="3544394" y="2192315"/>
            <a:ext cx="2493489" cy="2664285"/>
          </a:xfrm>
          <a:prstGeom prst="rect">
            <a:avLst/>
          </a:prstGeom>
          <a:scene3d>
            <a:camera prst="isometricTopUp"/>
            <a:lightRig rig="threePt" dir="t"/>
          </a:scene3d>
        </p:spPr>
      </p:pic>
      <p:pic>
        <p:nvPicPr>
          <p:cNvPr id="10" name="Рисунок 9" descr="605287_3eazy6ekivk0wkosw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5918" y="2143116"/>
            <a:ext cx="2143116" cy="2143116"/>
          </a:xfrm>
          <a:prstGeom prst="rect">
            <a:avLst/>
          </a:prstGeom>
        </p:spPr>
      </p:pic>
      <p:pic>
        <p:nvPicPr>
          <p:cNvPr id="11" name="Рисунок 10" descr="79777039_Belochk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3571868" y="3143248"/>
            <a:ext cx="3320279" cy="3419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81481E-6 C -0.00416 0.0699 -0.00833 0.13981 -0.01371 0.17777 C -0.0191 0.21574 -0.02899 0.22013 -0.03194 0.22824 " pathEditMode="relative" ptsTypes="a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Физкультурная минутка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iзарадка.jpg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62150" y="2224881"/>
            <a:ext cx="5219700" cy="3276600"/>
          </a:xfrm>
          <a:ln w="38100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a6a_7arTkgEsltGYjqVnLyF2BJz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1500174"/>
            <a:ext cx="5000660" cy="4863655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smtClean="0">
                <a:solidFill>
                  <a:srgbClr val="002060"/>
                </a:solidFill>
                <a:latin typeface="Arial Black" pitchFamily="34" charset="0"/>
              </a:rPr>
              <a:t>ПАЛЬЧИКОВАЯ ГИМНАСТИКА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Логический квадрат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412240"/>
          <a:ext cx="4333884" cy="3874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628"/>
                <a:gridCol w="1444628"/>
                <a:gridCol w="1444628"/>
              </a:tblGrid>
              <a:tr h="12913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12913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12913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9" name="Рисунок 8" descr="vkvafvexwmw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8" y="4214818"/>
            <a:ext cx="953601" cy="759620"/>
          </a:xfrm>
          <a:prstGeom prst="rect">
            <a:avLst/>
          </a:prstGeom>
        </p:spPr>
      </p:pic>
      <p:pic>
        <p:nvPicPr>
          <p:cNvPr id="10" name="Рисунок 9" descr="vkvafvexwmw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1714488"/>
            <a:ext cx="953601" cy="759620"/>
          </a:xfrm>
          <a:prstGeom prst="rect">
            <a:avLst/>
          </a:prstGeom>
          <a:solidFill>
            <a:srgbClr val="0070C0"/>
          </a:solidFill>
        </p:spPr>
      </p:pic>
      <p:pic>
        <p:nvPicPr>
          <p:cNvPr id="11" name="Рисунок 10" descr="vkvafvexwmw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3240" y="2928934"/>
            <a:ext cx="953601" cy="759620"/>
          </a:xfrm>
          <a:prstGeom prst="rect">
            <a:avLst/>
          </a:prstGeom>
        </p:spPr>
      </p:pic>
      <p:pic>
        <p:nvPicPr>
          <p:cNvPr id="12" name="Рисунок 11" descr="ручка красная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3306" y="4214818"/>
            <a:ext cx="185357" cy="914573"/>
          </a:xfrm>
          <a:prstGeom prst="rect">
            <a:avLst/>
          </a:prstGeom>
        </p:spPr>
      </p:pic>
      <p:pic>
        <p:nvPicPr>
          <p:cNvPr id="13" name="Рисунок 12" descr="ручка красная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3108" y="1500174"/>
            <a:ext cx="204790" cy="1010457"/>
          </a:xfrm>
          <a:prstGeom prst="rect">
            <a:avLst/>
          </a:prstGeom>
        </p:spPr>
      </p:pic>
      <p:grpSp>
        <p:nvGrpSpPr>
          <p:cNvPr id="20" name="Группа 19"/>
          <p:cNvGrpSpPr/>
          <p:nvPr/>
        </p:nvGrpSpPr>
        <p:grpSpPr>
          <a:xfrm>
            <a:off x="7000892" y="4214818"/>
            <a:ext cx="1357322" cy="1000132"/>
            <a:chOff x="7000892" y="4214818"/>
            <a:chExt cx="1357322" cy="1000132"/>
          </a:xfrm>
        </p:grpSpPr>
        <p:sp>
          <p:nvSpPr>
            <p:cNvPr id="7" name="Прямоугольник с одним вырезанным углом 6"/>
            <p:cNvSpPr/>
            <p:nvPr/>
          </p:nvSpPr>
          <p:spPr>
            <a:xfrm>
              <a:off x="7000892" y="4214818"/>
              <a:ext cx="1357322" cy="1000132"/>
            </a:xfrm>
            <a:prstGeom prst="snip1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ручка красная0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72396" y="4357694"/>
              <a:ext cx="170879" cy="843135"/>
            </a:xfrm>
            <a:prstGeom prst="rect">
              <a:avLst/>
            </a:prstGeom>
          </p:spPr>
        </p:pic>
      </p:grpSp>
      <p:grpSp>
        <p:nvGrpSpPr>
          <p:cNvPr id="21" name="Группа 20"/>
          <p:cNvGrpSpPr/>
          <p:nvPr/>
        </p:nvGrpSpPr>
        <p:grpSpPr>
          <a:xfrm>
            <a:off x="7000892" y="2928934"/>
            <a:ext cx="1357322" cy="1000132"/>
            <a:chOff x="7000892" y="2928934"/>
            <a:chExt cx="1357322" cy="1000132"/>
          </a:xfrm>
        </p:grpSpPr>
        <p:sp>
          <p:nvSpPr>
            <p:cNvPr id="6" name="Прямоугольник с одним вырезанным углом 5"/>
            <p:cNvSpPr/>
            <p:nvPr/>
          </p:nvSpPr>
          <p:spPr>
            <a:xfrm>
              <a:off x="7000892" y="2928934"/>
              <a:ext cx="1357322" cy="1000132"/>
            </a:xfrm>
            <a:prstGeom prst="snip1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vkvafvexwmwk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3768" y="3071810"/>
              <a:ext cx="953601" cy="759620"/>
            </a:xfrm>
            <a:prstGeom prst="rect">
              <a:avLst/>
            </a:prstGeom>
          </p:spPr>
        </p:pic>
      </p:grpSp>
      <p:pic>
        <p:nvPicPr>
          <p:cNvPr id="16" name="Рисунок 15" descr="1068161-500x500.jpg"/>
          <p:cNvPicPr>
            <a:picLocks noChangeAspect="1"/>
          </p:cNvPicPr>
          <p:nvPr/>
        </p:nvPicPr>
        <p:blipFill>
          <a:blip r:embed="rId6" cstate="print"/>
          <a:srcRect l="11000" r="12500"/>
          <a:stretch>
            <a:fillRect/>
          </a:stretch>
        </p:blipFill>
        <p:spPr>
          <a:xfrm>
            <a:off x="1928794" y="2928934"/>
            <a:ext cx="714380" cy="933824"/>
          </a:xfrm>
          <a:prstGeom prst="rect">
            <a:avLst/>
          </a:prstGeom>
        </p:spPr>
      </p:pic>
      <p:pic>
        <p:nvPicPr>
          <p:cNvPr id="17" name="Рисунок 16" descr="1068161-500x500.jpg"/>
          <p:cNvPicPr>
            <a:picLocks noChangeAspect="1"/>
          </p:cNvPicPr>
          <p:nvPr/>
        </p:nvPicPr>
        <p:blipFill>
          <a:blip r:embed="rId6" cstate="print"/>
          <a:srcRect l="11000" r="12500"/>
          <a:stretch>
            <a:fillRect/>
          </a:stretch>
        </p:blipFill>
        <p:spPr>
          <a:xfrm>
            <a:off x="3357554" y="1643050"/>
            <a:ext cx="714380" cy="933824"/>
          </a:xfrm>
          <a:prstGeom prst="rect">
            <a:avLst/>
          </a:prstGeom>
        </p:spPr>
      </p:pic>
      <p:grpSp>
        <p:nvGrpSpPr>
          <p:cNvPr id="22" name="Группа 21"/>
          <p:cNvGrpSpPr/>
          <p:nvPr/>
        </p:nvGrpSpPr>
        <p:grpSpPr>
          <a:xfrm>
            <a:off x="7000892" y="1500174"/>
            <a:ext cx="1357322" cy="1005262"/>
            <a:chOff x="7000892" y="1500174"/>
            <a:chExt cx="1357322" cy="1005262"/>
          </a:xfrm>
        </p:grpSpPr>
        <p:sp>
          <p:nvSpPr>
            <p:cNvPr id="5" name="Прямоугольник с одним вырезанным углом 4"/>
            <p:cNvSpPr/>
            <p:nvPr/>
          </p:nvSpPr>
          <p:spPr>
            <a:xfrm>
              <a:off x="7000892" y="1500174"/>
              <a:ext cx="1357322" cy="1000132"/>
            </a:xfrm>
            <a:prstGeom prst="snip1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1068161-500x500.jpg"/>
            <p:cNvPicPr>
              <a:picLocks noChangeAspect="1"/>
            </p:cNvPicPr>
            <p:nvPr/>
          </p:nvPicPr>
          <p:blipFill>
            <a:blip r:embed="rId6" cstate="print"/>
            <a:srcRect l="11000" r="12500"/>
            <a:stretch>
              <a:fillRect/>
            </a:stretch>
          </p:blipFill>
          <p:spPr>
            <a:xfrm>
              <a:off x="7286644" y="1571612"/>
              <a:ext cx="714380" cy="933824"/>
            </a:xfrm>
            <a:prstGeom prst="rect">
              <a:avLst/>
            </a:prstGeom>
          </p:spPr>
        </p:pic>
      </p:grpSp>
      <p:pic>
        <p:nvPicPr>
          <p:cNvPr id="19" name="Рисунок 18" descr="1068161-500x500.jpg"/>
          <p:cNvPicPr>
            <a:picLocks noChangeAspect="1"/>
          </p:cNvPicPr>
          <p:nvPr/>
        </p:nvPicPr>
        <p:blipFill>
          <a:blip r:embed="rId6" cstate="print"/>
          <a:srcRect l="11000" r="12500"/>
          <a:stretch>
            <a:fillRect/>
          </a:stretch>
        </p:blipFill>
        <p:spPr>
          <a:xfrm>
            <a:off x="4786314" y="4143380"/>
            <a:ext cx="714380" cy="9338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88 0.04352 L -0.27674 -0.2085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00" y="-1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bb74e12ab358eccd59b228e3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928670"/>
            <a:ext cx="7000892" cy="5250669"/>
          </a:xfrm>
          <a:prstGeom prst="rect">
            <a:avLst/>
          </a:prstGeom>
          <a:ln w="50800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/>
          <p:cNvGrpSpPr/>
          <p:nvPr/>
        </p:nvGrpSpPr>
        <p:grpSpPr>
          <a:xfrm>
            <a:off x="714348" y="1714488"/>
            <a:ext cx="8037028" cy="2826339"/>
            <a:chOff x="714348" y="1714488"/>
            <a:chExt cx="8037028" cy="2826339"/>
          </a:xfrm>
        </p:grpSpPr>
        <p:pic>
          <p:nvPicPr>
            <p:cNvPr id="4" name="Рисунок 3" descr="kak-nauchit-rebenka-pravilno-derzhat-ruchku-6-prostyih-sposobov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4348" y="1714488"/>
              <a:ext cx="3714324" cy="2773362"/>
            </a:xfrm>
            <a:prstGeom prst="rect">
              <a:avLst/>
            </a:prstGeom>
            <a:ln w="50800">
              <a:solidFill>
                <a:srgbClr val="00B050"/>
              </a:solidFill>
            </a:ln>
          </p:spPr>
        </p:pic>
        <p:pic>
          <p:nvPicPr>
            <p:cNvPr id="5" name="Рисунок 4" descr="1065252_16172266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00562" y="1714488"/>
              <a:ext cx="4250814" cy="2826339"/>
            </a:xfrm>
            <a:prstGeom prst="rect">
              <a:avLst/>
            </a:prstGeom>
            <a:ln w="50800">
              <a:solidFill>
                <a:srgbClr val="00B050"/>
              </a:solidFill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Логический квадрат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412240"/>
          <a:ext cx="4333884" cy="3874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628"/>
                <a:gridCol w="1444628"/>
                <a:gridCol w="1444628"/>
              </a:tblGrid>
              <a:tr h="12913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12913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12913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9" name="Рисунок 8" descr="vkvafvexwmw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8" y="4214818"/>
            <a:ext cx="953601" cy="759620"/>
          </a:xfrm>
          <a:prstGeom prst="rect">
            <a:avLst/>
          </a:prstGeom>
        </p:spPr>
      </p:pic>
      <p:pic>
        <p:nvPicPr>
          <p:cNvPr id="10" name="Рисунок 9" descr="vkvafvexwmw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1714488"/>
            <a:ext cx="953601" cy="759620"/>
          </a:xfrm>
          <a:prstGeom prst="rect">
            <a:avLst/>
          </a:prstGeom>
          <a:solidFill>
            <a:srgbClr val="0070C0"/>
          </a:solidFill>
        </p:spPr>
      </p:pic>
      <p:pic>
        <p:nvPicPr>
          <p:cNvPr id="11" name="Рисунок 10" descr="vkvafvexwmw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3240" y="2928934"/>
            <a:ext cx="953601" cy="759620"/>
          </a:xfrm>
          <a:prstGeom prst="rect">
            <a:avLst/>
          </a:prstGeom>
        </p:spPr>
      </p:pic>
      <p:pic>
        <p:nvPicPr>
          <p:cNvPr id="12" name="Рисунок 11" descr="ручка красная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3306" y="4214818"/>
            <a:ext cx="185357" cy="914573"/>
          </a:xfrm>
          <a:prstGeom prst="rect">
            <a:avLst/>
          </a:prstGeom>
        </p:spPr>
      </p:pic>
      <p:pic>
        <p:nvPicPr>
          <p:cNvPr id="13" name="Рисунок 12" descr="ручка красная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3108" y="1500174"/>
            <a:ext cx="204790" cy="1010457"/>
          </a:xfrm>
          <a:prstGeom prst="rect">
            <a:avLst/>
          </a:prstGeom>
        </p:spPr>
      </p:pic>
      <p:grpSp>
        <p:nvGrpSpPr>
          <p:cNvPr id="2" name="Группа 19"/>
          <p:cNvGrpSpPr/>
          <p:nvPr/>
        </p:nvGrpSpPr>
        <p:grpSpPr>
          <a:xfrm>
            <a:off x="7000892" y="4214818"/>
            <a:ext cx="1357322" cy="1000132"/>
            <a:chOff x="7000892" y="4214818"/>
            <a:chExt cx="1357322" cy="1000132"/>
          </a:xfrm>
        </p:grpSpPr>
        <p:sp>
          <p:nvSpPr>
            <p:cNvPr id="7" name="Прямоугольник с одним вырезанным углом 6"/>
            <p:cNvSpPr/>
            <p:nvPr/>
          </p:nvSpPr>
          <p:spPr>
            <a:xfrm>
              <a:off x="7000892" y="4214818"/>
              <a:ext cx="1357322" cy="1000132"/>
            </a:xfrm>
            <a:prstGeom prst="snip1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ручка красная0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72396" y="4357694"/>
              <a:ext cx="170879" cy="843135"/>
            </a:xfrm>
            <a:prstGeom prst="rect">
              <a:avLst/>
            </a:prstGeom>
          </p:spPr>
        </p:pic>
      </p:grpSp>
      <p:grpSp>
        <p:nvGrpSpPr>
          <p:cNvPr id="8" name="Группа 20"/>
          <p:cNvGrpSpPr/>
          <p:nvPr/>
        </p:nvGrpSpPr>
        <p:grpSpPr>
          <a:xfrm>
            <a:off x="7000892" y="2928934"/>
            <a:ext cx="1357322" cy="1000132"/>
            <a:chOff x="7000892" y="2928934"/>
            <a:chExt cx="1357322" cy="1000132"/>
          </a:xfrm>
        </p:grpSpPr>
        <p:sp>
          <p:nvSpPr>
            <p:cNvPr id="6" name="Прямоугольник с одним вырезанным углом 5"/>
            <p:cNvSpPr/>
            <p:nvPr/>
          </p:nvSpPr>
          <p:spPr>
            <a:xfrm>
              <a:off x="7000892" y="2928934"/>
              <a:ext cx="1357322" cy="1000132"/>
            </a:xfrm>
            <a:prstGeom prst="snip1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vkvafvexwmwk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3768" y="3071810"/>
              <a:ext cx="953601" cy="759620"/>
            </a:xfrm>
            <a:prstGeom prst="rect">
              <a:avLst/>
            </a:prstGeom>
          </p:spPr>
        </p:pic>
      </p:grpSp>
      <p:pic>
        <p:nvPicPr>
          <p:cNvPr id="16" name="Рисунок 15" descr="1068161-500x500.jpg"/>
          <p:cNvPicPr>
            <a:picLocks noChangeAspect="1"/>
          </p:cNvPicPr>
          <p:nvPr/>
        </p:nvPicPr>
        <p:blipFill>
          <a:blip r:embed="rId6" cstate="print"/>
          <a:srcRect l="11000" r="12500"/>
          <a:stretch>
            <a:fillRect/>
          </a:stretch>
        </p:blipFill>
        <p:spPr>
          <a:xfrm>
            <a:off x="1928794" y="2928934"/>
            <a:ext cx="714380" cy="933824"/>
          </a:xfrm>
          <a:prstGeom prst="rect">
            <a:avLst/>
          </a:prstGeom>
        </p:spPr>
      </p:pic>
      <p:pic>
        <p:nvPicPr>
          <p:cNvPr id="17" name="Рисунок 16" descr="1068161-500x500.jpg"/>
          <p:cNvPicPr>
            <a:picLocks noChangeAspect="1"/>
          </p:cNvPicPr>
          <p:nvPr/>
        </p:nvPicPr>
        <p:blipFill>
          <a:blip r:embed="rId6" cstate="print"/>
          <a:srcRect l="11000" r="12500"/>
          <a:stretch>
            <a:fillRect/>
          </a:stretch>
        </p:blipFill>
        <p:spPr>
          <a:xfrm>
            <a:off x="3357554" y="1643050"/>
            <a:ext cx="714380" cy="933824"/>
          </a:xfrm>
          <a:prstGeom prst="rect">
            <a:avLst/>
          </a:prstGeom>
        </p:spPr>
      </p:pic>
      <p:grpSp>
        <p:nvGrpSpPr>
          <p:cNvPr id="20" name="Группа 21"/>
          <p:cNvGrpSpPr/>
          <p:nvPr/>
        </p:nvGrpSpPr>
        <p:grpSpPr>
          <a:xfrm>
            <a:off x="7000892" y="1500174"/>
            <a:ext cx="1357322" cy="1005262"/>
            <a:chOff x="7000892" y="1500174"/>
            <a:chExt cx="1357322" cy="1005262"/>
          </a:xfrm>
        </p:grpSpPr>
        <p:sp>
          <p:nvSpPr>
            <p:cNvPr id="5" name="Прямоугольник с одним вырезанным углом 4"/>
            <p:cNvSpPr/>
            <p:nvPr/>
          </p:nvSpPr>
          <p:spPr>
            <a:xfrm>
              <a:off x="7000892" y="1500174"/>
              <a:ext cx="1357322" cy="1000132"/>
            </a:xfrm>
            <a:prstGeom prst="snip1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1068161-500x500.jpg"/>
            <p:cNvPicPr>
              <a:picLocks noChangeAspect="1"/>
            </p:cNvPicPr>
            <p:nvPr/>
          </p:nvPicPr>
          <p:blipFill>
            <a:blip r:embed="rId6" cstate="print"/>
            <a:srcRect l="11000" r="12500"/>
            <a:stretch>
              <a:fillRect/>
            </a:stretch>
          </p:blipFill>
          <p:spPr>
            <a:xfrm>
              <a:off x="7286644" y="1571612"/>
              <a:ext cx="714380" cy="933824"/>
            </a:xfrm>
            <a:prstGeom prst="rect">
              <a:avLst/>
            </a:prstGeom>
          </p:spPr>
        </p:pic>
      </p:grpSp>
      <p:pic>
        <p:nvPicPr>
          <p:cNvPr id="19" name="Рисунок 18" descr="1068161-500x500.jpg"/>
          <p:cNvPicPr>
            <a:picLocks noChangeAspect="1"/>
          </p:cNvPicPr>
          <p:nvPr/>
        </p:nvPicPr>
        <p:blipFill>
          <a:blip r:embed="rId6" cstate="print"/>
          <a:srcRect l="11000" r="12500"/>
          <a:stretch>
            <a:fillRect/>
          </a:stretch>
        </p:blipFill>
        <p:spPr>
          <a:xfrm>
            <a:off x="4786314" y="4143380"/>
            <a:ext cx="714380" cy="9338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88 0.04352 L -0.27674 -0.2085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00" y="-1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5650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4" name="Рисунок 13" descr="0_8d878_b26f7c91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7422" y="4214818"/>
            <a:ext cx="998688" cy="1498969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15" name="Рисунок 14" descr="0_8d869_854e737e_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6248" y="3143248"/>
            <a:ext cx="642942" cy="779324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16" name="Рисунок 15" descr="8ed3a98c-ed26-11e2-80d1-000423c1865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5929330"/>
            <a:ext cx="714380" cy="635414"/>
          </a:xfrm>
          <a:prstGeom prst="rect">
            <a:avLst/>
          </a:prstGeom>
          <a:scene3d>
            <a:camera prst="isometricOffAxis2Right"/>
            <a:lightRig rig="threePt" dir="t"/>
          </a:scene3d>
        </p:spPr>
      </p:pic>
      <p:pic>
        <p:nvPicPr>
          <p:cNvPr id="17" name="Рисунок 16" descr="252668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29586" y="3929066"/>
            <a:ext cx="997053" cy="999830"/>
          </a:xfrm>
          <a:prstGeom prst="rect">
            <a:avLst/>
          </a:prstGeom>
        </p:spPr>
      </p:pic>
      <p:pic>
        <p:nvPicPr>
          <p:cNvPr id="19" name="Рисунок 18" descr="0017-020-Bant копия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86578" y="4572008"/>
            <a:ext cx="603349" cy="326868"/>
          </a:xfrm>
          <a:prstGeom prst="rect">
            <a:avLst/>
          </a:prstGeom>
          <a:scene3d>
            <a:camera prst="perspectiveRelaxed"/>
            <a:lightRig rig="threePt" dir="t"/>
          </a:scene3d>
        </p:spPr>
      </p:pic>
      <p:pic>
        <p:nvPicPr>
          <p:cNvPr id="21" name="Рисунок 20" descr="6779_html_m97e7241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0694" y="4071942"/>
            <a:ext cx="1599999" cy="1015873"/>
          </a:xfrm>
          <a:prstGeom prst="rect">
            <a:avLst/>
          </a:prstGeom>
          <a:scene3d>
            <a:camera prst="isometricOffAxis2Top"/>
            <a:lightRig rig="threePt" dir="t"/>
          </a:scene3d>
          <a:sp3d>
            <a:bevelT w="101600" prst="riblet"/>
          </a:sp3d>
        </p:spPr>
      </p:pic>
      <p:grpSp>
        <p:nvGrpSpPr>
          <p:cNvPr id="2" name="Группа 28"/>
          <p:cNvGrpSpPr/>
          <p:nvPr/>
        </p:nvGrpSpPr>
        <p:grpSpPr>
          <a:xfrm>
            <a:off x="4500562" y="4214818"/>
            <a:ext cx="4610877" cy="1000107"/>
            <a:chOff x="4500562" y="4214818"/>
            <a:chExt cx="4451671" cy="1000107"/>
          </a:xfrm>
        </p:grpSpPr>
        <p:pic>
          <p:nvPicPr>
            <p:cNvPr id="20" name="Рисунок 19" descr="12_1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286776" y="4572008"/>
              <a:ext cx="665457" cy="642917"/>
            </a:xfrm>
            <a:prstGeom prst="rect">
              <a:avLst/>
            </a:prstGeom>
            <a:scene3d>
              <a:camera prst="perspectiveRelaxed"/>
              <a:lightRig rig="threePt" dir="t"/>
            </a:scene3d>
            <a:sp3d>
              <a:bevelT w="114300" prst="artDeco"/>
            </a:sp3d>
          </p:spPr>
        </p:pic>
        <p:grpSp>
          <p:nvGrpSpPr>
            <p:cNvPr id="3" name="Группа 27"/>
            <p:cNvGrpSpPr/>
            <p:nvPr/>
          </p:nvGrpSpPr>
          <p:grpSpPr>
            <a:xfrm>
              <a:off x="4500562" y="4214818"/>
              <a:ext cx="3683896" cy="785794"/>
              <a:chOff x="4500562" y="4214818"/>
              <a:chExt cx="3683896" cy="785794"/>
            </a:xfrm>
          </p:grpSpPr>
          <p:pic>
            <p:nvPicPr>
              <p:cNvPr id="22" name="Рисунок 21" descr="56017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7358082" y="4286256"/>
                <a:ext cx="826376" cy="714356"/>
              </a:xfrm>
              <a:prstGeom prst="rect">
                <a:avLst/>
              </a:prstGeom>
            </p:spPr>
          </p:pic>
          <p:pic>
            <p:nvPicPr>
              <p:cNvPr id="23" name="Рисунок 22" descr="cb15b7c2b74d2cafcb6b208c49667c.png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6357950" y="4500570"/>
                <a:ext cx="465208" cy="443941"/>
              </a:xfrm>
              <a:prstGeom prst="rect">
                <a:avLst/>
              </a:prstGeom>
              <a:scene3d>
                <a:camera prst="perspectiveRelaxedModerately"/>
                <a:lightRig rig="threePt" dir="t"/>
              </a:scene3d>
            </p:spPr>
          </p:pic>
          <p:pic>
            <p:nvPicPr>
              <p:cNvPr id="24" name="Рисунок 23" descr="86747226_original.png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5357818" y="4246695"/>
                <a:ext cx="571504" cy="577420"/>
              </a:xfrm>
              <a:prstGeom prst="rect">
                <a:avLst/>
              </a:prstGeom>
              <a:effectLst>
                <a:softEdge rad="63500"/>
              </a:effectLst>
            </p:spPr>
          </p:pic>
          <p:pic>
            <p:nvPicPr>
              <p:cNvPr id="25" name="Рисунок 24" descr="Izobrazhenie_315.png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4500562" y="4214818"/>
                <a:ext cx="642942" cy="429040"/>
              </a:xfrm>
              <a:prstGeom prst="rect">
                <a:avLst/>
              </a:prstGeom>
            </p:spPr>
          </p:pic>
          <p:pic>
            <p:nvPicPr>
              <p:cNvPr id="26" name="Рисунок 25" descr="post-4805-1198439221.png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6715141" y="4337058"/>
                <a:ext cx="785818" cy="487207"/>
              </a:xfrm>
              <a:prstGeom prst="rect">
                <a:avLst/>
              </a:prstGeom>
            </p:spPr>
          </p:pic>
        </p:grpSp>
      </p:grpSp>
      <p:pic>
        <p:nvPicPr>
          <p:cNvPr id="27" name="Рисунок 26" descr="3989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715008" y="4429132"/>
            <a:ext cx="591432" cy="474329"/>
          </a:xfrm>
          <a:prstGeom prst="rect">
            <a:avLst/>
          </a:prstGeom>
        </p:spPr>
      </p:pic>
      <p:grpSp>
        <p:nvGrpSpPr>
          <p:cNvPr id="5" name="Группа 29"/>
          <p:cNvGrpSpPr/>
          <p:nvPr/>
        </p:nvGrpSpPr>
        <p:grpSpPr>
          <a:xfrm>
            <a:off x="7500959" y="4286256"/>
            <a:ext cx="857256" cy="565853"/>
            <a:chOff x="6858017" y="4094503"/>
            <a:chExt cx="1071569" cy="757606"/>
          </a:xfrm>
          <a:scene3d>
            <a:camera prst="isometricOffAxis2Top"/>
            <a:lightRig rig="threePt" dir="t"/>
          </a:scene3d>
        </p:grpSpPr>
        <p:pic>
          <p:nvPicPr>
            <p:cNvPr id="28" name="Рисунок 27" descr="1281323898_ya-sam-1.jpg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858017" y="4094503"/>
              <a:ext cx="1071569" cy="757606"/>
            </a:xfrm>
            <a:prstGeom prst="rect">
              <a:avLst/>
            </a:prstGeom>
          </p:spPr>
        </p:pic>
        <p:pic>
          <p:nvPicPr>
            <p:cNvPr id="29" name="Рисунок 28" descr="83068159.png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215206" y="4143380"/>
              <a:ext cx="428628" cy="662241"/>
            </a:xfrm>
            <a:prstGeom prst="rect">
              <a:avLst/>
            </a:prstGeom>
          </p:spPr>
        </p:pic>
      </p:grpSp>
      <p:pic>
        <p:nvPicPr>
          <p:cNvPr id="30" name="Рисунок 29" descr="_еж.png"/>
          <p:cNvPicPr>
            <a:picLocks noChangeAspect="1"/>
          </p:cNvPicPr>
          <p:nvPr/>
        </p:nvPicPr>
        <p:blipFill>
          <a:blip r:embed="rId18"/>
          <a:srcRect b="11453"/>
          <a:stretch>
            <a:fillRect/>
          </a:stretch>
        </p:blipFill>
        <p:spPr>
          <a:xfrm>
            <a:off x="285720" y="2285992"/>
            <a:ext cx="2940260" cy="4572008"/>
          </a:xfrm>
          <a:prstGeom prst="rect">
            <a:avLst/>
          </a:prstGeom>
        </p:spPr>
      </p:pic>
      <p:pic>
        <p:nvPicPr>
          <p:cNvPr id="31" name="Рисунок 30" descr="междвежонок грустный.png"/>
          <p:cNvPicPr>
            <a:picLocks noChangeAspect="1"/>
          </p:cNvPicPr>
          <p:nvPr/>
        </p:nvPicPr>
        <p:blipFill>
          <a:blip r:embed="rId19" cstate="print"/>
          <a:srcRect b="27382"/>
          <a:stretch>
            <a:fillRect/>
          </a:stretch>
        </p:blipFill>
        <p:spPr>
          <a:xfrm>
            <a:off x="6715140" y="1928802"/>
            <a:ext cx="1813592" cy="1928825"/>
          </a:xfrm>
          <a:prstGeom prst="rect">
            <a:avLst/>
          </a:prstGeom>
        </p:spPr>
      </p:pic>
      <p:pic>
        <p:nvPicPr>
          <p:cNvPr id="32" name="Рисунок 31" descr="белочка в формеi.png"/>
          <p:cNvPicPr>
            <a:picLocks noChangeAspect="1"/>
          </p:cNvPicPr>
          <p:nvPr/>
        </p:nvPicPr>
        <p:blipFill>
          <a:blip r:embed="rId20"/>
          <a:srcRect l="18113" r="15836" b="43055"/>
          <a:stretch>
            <a:fillRect/>
          </a:stretch>
        </p:blipFill>
        <p:spPr>
          <a:xfrm rot="363549">
            <a:off x="6694675" y="3418781"/>
            <a:ext cx="1214446" cy="1030066"/>
          </a:xfrm>
          <a:prstGeom prst="rect">
            <a:avLst/>
          </a:prstGeom>
        </p:spPr>
      </p:pic>
      <p:pic>
        <p:nvPicPr>
          <p:cNvPr id="9" name="Рисунок 8" descr="preview копия копияудивление.pn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7929554" y="2143116"/>
            <a:ext cx="1257878" cy="1738228"/>
          </a:xfrm>
          <a:prstGeom prst="rect">
            <a:avLst/>
          </a:prstGeom>
        </p:spPr>
      </p:pic>
      <p:pic>
        <p:nvPicPr>
          <p:cNvPr id="33" name="Рисунок 32" descr="волк в форме без хвоста .png"/>
          <p:cNvPicPr>
            <a:picLocks noChangeAspect="1"/>
          </p:cNvPicPr>
          <p:nvPr/>
        </p:nvPicPr>
        <p:blipFill>
          <a:blip r:embed="rId22"/>
          <a:srcRect b="45843"/>
          <a:stretch>
            <a:fillRect/>
          </a:stretch>
        </p:blipFill>
        <p:spPr>
          <a:xfrm rot="228975" flipH="1">
            <a:off x="4566906" y="2796060"/>
            <a:ext cx="1831125" cy="1555216"/>
          </a:xfrm>
          <a:prstGeom prst="rect">
            <a:avLst/>
          </a:prstGeom>
        </p:spPr>
      </p:pic>
      <p:pic>
        <p:nvPicPr>
          <p:cNvPr id="34" name="Рисунок 33" descr="iед.png"/>
          <p:cNvPicPr>
            <a:picLocks noChangeAspect="1"/>
          </p:cNvPicPr>
          <p:nvPr/>
        </p:nvPicPr>
        <p:blipFill>
          <a:blip r:embed="rId23"/>
          <a:srcRect b="11508"/>
          <a:stretch>
            <a:fillRect/>
          </a:stretch>
        </p:blipFill>
        <p:spPr>
          <a:xfrm rot="310736">
            <a:off x="3782382" y="3922404"/>
            <a:ext cx="1784714" cy="1579328"/>
          </a:xfrm>
          <a:prstGeom prst="rect">
            <a:avLst/>
          </a:prstGeom>
        </p:spPr>
      </p:pic>
      <p:pic>
        <p:nvPicPr>
          <p:cNvPr id="35" name="Рисунок 34" descr="заяц  плачет  форме.png"/>
          <p:cNvPicPr>
            <a:picLocks noChangeAspect="1"/>
          </p:cNvPicPr>
          <p:nvPr/>
        </p:nvPicPr>
        <p:blipFill>
          <a:blip r:embed="rId24"/>
          <a:srcRect b="28215"/>
          <a:stretch>
            <a:fillRect/>
          </a:stretch>
        </p:blipFill>
        <p:spPr>
          <a:xfrm rot="212092" flipH="1">
            <a:off x="7684600" y="4465903"/>
            <a:ext cx="1234772" cy="1360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/>
                </a:solidFill>
                <a:latin typeface="Arial Black" pitchFamily="34" charset="0"/>
              </a:rPr>
              <a:t>Релаксация</a:t>
            </a:r>
            <a:endParaRPr lang="ru-RU" sz="3600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222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571612"/>
            <a:ext cx="7796237" cy="4217920"/>
          </a:xfrm>
          <a:prstGeom prst="rect">
            <a:avLst/>
          </a:prstGeom>
          <a:ln w="50800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319646" cy="2336765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5643570" y="4357694"/>
            <a:ext cx="1071570" cy="1643074"/>
            <a:chOff x="6444208" y="3068960"/>
            <a:chExt cx="2238034" cy="3330947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0000" l="0" r="100000">
                          <a14:backgroundMark x1="16877" y1="79250" x2="16877" y2="79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52"/>
            <a:stretch>
              <a:fillRect/>
            </a:stretch>
          </p:blipFill>
          <p:spPr>
            <a:xfrm>
              <a:off x="6444208" y="3068960"/>
              <a:ext cx="2098282" cy="3330947"/>
            </a:xfrm>
            <a:prstGeom prst="rect">
              <a:avLst/>
            </a:prstGeom>
          </p:spPr>
        </p:pic>
        <p:pic>
          <p:nvPicPr>
            <p:cNvPr id="8" name="Рисунок 7" descr="1438910_html_53a62d64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72264" y="3286124"/>
              <a:ext cx="2109978" cy="1849374"/>
            </a:xfrm>
            <a:prstGeom prst="rect">
              <a:avLst/>
            </a:prstGeom>
          </p:spPr>
        </p:pic>
      </p:grpSp>
      <p:grpSp>
        <p:nvGrpSpPr>
          <p:cNvPr id="10" name="Группа 12"/>
          <p:cNvGrpSpPr/>
          <p:nvPr/>
        </p:nvGrpSpPr>
        <p:grpSpPr>
          <a:xfrm>
            <a:off x="5143504" y="357166"/>
            <a:ext cx="1877810" cy="2071678"/>
            <a:chOff x="5950300" y="260648"/>
            <a:chExt cx="2592190" cy="259738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backgroundMark x1="16834" y1="95600" x2="16834" y2="95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0300" y="260648"/>
              <a:ext cx="2592190" cy="2597385"/>
            </a:xfrm>
            <a:prstGeom prst="rect">
              <a:avLst/>
            </a:prstGeom>
          </p:spPr>
        </p:pic>
        <p:pic>
          <p:nvPicPr>
            <p:cNvPr id="12" name="Рисунок 11" descr="1438910_html_e0933c6.jpg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43702" y="1000108"/>
              <a:ext cx="1214446" cy="1128405"/>
            </a:xfrm>
            <a:prstGeom prst="rect">
              <a:avLst/>
            </a:prstGeom>
          </p:spPr>
        </p:pic>
      </p:grpSp>
      <p:grpSp>
        <p:nvGrpSpPr>
          <p:cNvPr id="11" name="Группа 16"/>
          <p:cNvGrpSpPr/>
          <p:nvPr/>
        </p:nvGrpSpPr>
        <p:grpSpPr>
          <a:xfrm>
            <a:off x="3419872" y="4357693"/>
            <a:ext cx="1223566" cy="1428433"/>
            <a:chOff x="3419872" y="3379843"/>
            <a:chExt cx="2473126" cy="240628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3379843"/>
              <a:ext cx="2473126" cy="2406284"/>
            </a:xfrm>
            <a:prstGeom prst="rect">
              <a:avLst/>
            </a:prstGeom>
          </p:spPr>
        </p:pic>
        <p:pic>
          <p:nvPicPr>
            <p:cNvPr id="16" name="Рисунок 15" descr="1438910_html_m168c64e7 копия.png"/>
            <p:cNvPicPr>
              <a:picLocks noChangeAspect="1"/>
            </p:cNvPicPr>
            <p:nvPr/>
          </p:nvPicPr>
          <p:blipFill>
            <a:blip r:embed="rId10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4071934" y="4136001"/>
              <a:ext cx="1357322" cy="1287226"/>
            </a:xfrm>
            <a:prstGeom prst="rect">
              <a:avLst/>
            </a:prstGeom>
          </p:spPr>
        </p:pic>
      </p:grpSp>
      <p:grpSp>
        <p:nvGrpSpPr>
          <p:cNvPr id="13" name="Группа 18"/>
          <p:cNvGrpSpPr/>
          <p:nvPr/>
        </p:nvGrpSpPr>
        <p:grpSpPr>
          <a:xfrm>
            <a:off x="682428" y="4000504"/>
            <a:ext cx="1960746" cy="2025200"/>
            <a:chOff x="682428" y="3433416"/>
            <a:chExt cx="2592288" cy="25922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800" b="98600" l="6000" r="94200">
                          <a14:backgroundMark x1="21400" y1="19000" x2="21400" y2="19000"/>
                        </a14:backgroundRemoval>
                      </a14:imgEffect>
                      <a14:imgEffect>
                        <a14:artisticMark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428" y="3433416"/>
              <a:ext cx="2592288" cy="2592288"/>
            </a:xfrm>
            <a:prstGeom prst="rect">
              <a:avLst/>
            </a:prstGeom>
          </p:spPr>
        </p:pic>
        <p:pic>
          <p:nvPicPr>
            <p:cNvPr id="18" name="Рисунок 17" descr="750054_html_m22da72d4 копия.png"/>
            <p:cNvPicPr>
              <a:picLocks noChangeAspect="1"/>
            </p:cNvPicPr>
            <p:nvPr/>
          </p:nvPicPr>
          <p:blipFill>
            <a:blip r:embed="rId1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285852" y="4071942"/>
              <a:ext cx="1285884" cy="1323338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428596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радость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86380" y="235743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веселье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28992" y="5929330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грусть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00694" y="6000768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злость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71538" y="5929330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удивление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5" name="Рисунок 24"/>
          <p:cNvPicPr/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15236" t="3320" r="13019" b="13284"/>
          <a:stretch/>
        </p:blipFill>
        <p:spPr bwMode="auto">
          <a:xfrm>
            <a:off x="7000892" y="4357694"/>
            <a:ext cx="1776411" cy="12993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072330" y="5929330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робость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27" name="Рисунок 26" descr="750054_html_m2eba07d копия.png"/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58082" y="571480"/>
            <a:ext cx="1369353" cy="1360768"/>
          </a:xfrm>
          <a:prstGeom prst="rect">
            <a:avLst/>
          </a:prstGeom>
        </p:spPr>
      </p:pic>
      <p:grpSp>
        <p:nvGrpSpPr>
          <p:cNvPr id="14" name="Группа 30"/>
          <p:cNvGrpSpPr/>
          <p:nvPr/>
        </p:nvGrpSpPr>
        <p:grpSpPr>
          <a:xfrm>
            <a:off x="2857488" y="428604"/>
            <a:ext cx="2079157" cy="1914731"/>
            <a:chOff x="2857488" y="428604"/>
            <a:chExt cx="2079157" cy="191473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5333" b="58400" l="21400" r="90000">
                          <a14:backgroundMark x1="17000" y1="22400" x2="17000" y2="22400"/>
                          <a14:backgroundMark x1="85200" y1="24533" x2="82400" y2="49067"/>
                          <a14:backgroundMark x1="94800" y1="34133" x2="94800" y2="341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56" r="20562" b="39134"/>
            <a:stretch/>
          </p:blipFill>
          <p:spPr>
            <a:xfrm>
              <a:off x="2857488" y="428604"/>
              <a:ext cx="2079157" cy="1914731"/>
            </a:xfrm>
            <a:prstGeom prst="rect">
              <a:avLst/>
            </a:prstGeom>
          </p:spPr>
        </p:pic>
        <p:pic>
          <p:nvPicPr>
            <p:cNvPr id="28" name="Рисунок 27" descr="1438910_html_44b910b1 копия.png"/>
            <p:cNvPicPr>
              <a:picLocks noChangeAspect="1"/>
            </p:cNvPicPr>
            <p:nvPr/>
          </p:nvPicPr>
          <p:blipFill>
            <a:blip r:embed="rId1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1802" y="714356"/>
              <a:ext cx="1384178" cy="1384178"/>
            </a:xfrm>
            <a:prstGeom prst="rect">
              <a:avLst/>
            </a:prstGeom>
          </p:spPr>
        </p:pic>
      </p:grpSp>
      <p:sp>
        <p:nvSpPr>
          <p:cNvPr id="29" name="TextBox 28"/>
          <p:cNvSpPr txBox="1"/>
          <p:nvPr/>
        </p:nvSpPr>
        <p:spPr>
          <a:xfrm>
            <a:off x="2214546" y="2357430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раздражительность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00892" y="2428868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спокойствие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43042" y="0"/>
            <a:ext cx="5786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Покажи свое настроение</a:t>
            </a: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4 -0.0169 L -0.08646 0.11505 L -0.07587 -0.0169 L -0.06493 0.11505 L -0.05382 -0.0169 L -0.04358 0.11505 L -0.03247 -0.0169 L -0.02205 0.11505 L -0.01094 -0.0169 L 0.00017 0.11505 L 0.01059 -0.0169 L 0.0217 0.11505 L 0.03194 -0.0169 L 0.04305 0.11505 L 0.05417 -0.0169 L 0.06458 0.11505 L 0.07587 -0.0169 " pathEditMode="relative" rAng="0" ptsTypes="FFFFFFFFFFFFFFFFF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389605079_смиvse-torr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785926"/>
            <a:ext cx="4929222" cy="571504"/>
          </a:xfrm>
        </p:spPr>
        <p:txBody>
          <a:bodyPr>
            <a:normAutofit fontScale="90000"/>
          </a:bodyPr>
          <a:lstStyle/>
          <a:p>
            <a:r>
              <a:rPr lang="ru-RU" sz="3200" b="1" dirty="0" err="1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Белочкин</a:t>
            </a:r>
            <a:r>
              <a:rPr lang="ru-RU" sz="32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сон </a:t>
            </a:r>
            <a:endParaRPr lang="ru-RU" sz="32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4" name="Рисунок 3" descr="Big482838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2143116"/>
            <a:ext cx="5368850" cy="4072223"/>
          </a:xfrm>
          <a:prstGeom prst="rect">
            <a:avLst/>
          </a:prstGeom>
        </p:spPr>
      </p:pic>
      <p:pic>
        <p:nvPicPr>
          <p:cNvPr id="5" name="Рисунок 4" descr="100103112_school2202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1857364"/>
            <a:ext cx="3205384" cy="3150435"/>
          </a:xfrm>
          <a:prstGeom prst="rect">
            <a:avLst/>
          </a:prstGeom>
        </p:spPr>
      </p:pic>
      <p:pic>
        <p:nvPicPr>
          <p:cNvPr id="6" name="Рисунок 5" descr="605287_3eazy6ekivk0wkosw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724644">
            <a:off x="2828652" y="2461858"/>
            <a:ext cx="1959891" cy="2544693"/>
          </a:xfrm>
          <a:prstGeom prst="rect">
            <a:avLst/>
          </a:prstGeom>
        </p:spPr>
      </p:pic>
      <p:pic>
        <p:nvPicPr>
          <p:cNvPr id="8" name="Рисунок 7" descr="69477443_29951336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32475">
            <a:off x="1873751" y="3694083"/>
            <a:ext cx="2324865" cy="102316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500298" y="14285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Мультимедийное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сопровождение к сказке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по программе 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психолого-педагогических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занятий для детей 6-7 лет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Цветик-семицветик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»  </a:t>
            </a:r>
            <a:r>
              <a:rPr lang="ru-RU" b="1" dirty="0" err="1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Куражева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Н.Ю,  Козлова И.А. </a:t>
            </a:r>
            <a:endParaRPr lang="ru-RU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5072074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Педагог-психолог 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Ященко Л.В.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МБДОУ д/с№13 «Сказка»</a:t>
            </a:r>
            <a:endParaRPr lang="ru-RU" b="1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95092160_large_2__4_pack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57222" y="0"/>
            <a:ext cx="9501222" cy="6858000"/>
          </a:xfrm>
        </p:spPr>
      </p:pic>
      <p:pic>
        <p:nvPicPr>
          <p:cNvPr id="7" name="Рисунок 6" descr="605287_3eazy6ekivk0wkosw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28868"/>
            <a:ext cx="3571876" cy="357187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8" name="Рисунок 7" descr="252668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3" y="4207847"/>
            <a:ext cx="2286016" cy="2292384"/>
          </a:xfrm>
          <a:prstGeom prst="rect">
            <a:avLst/>
          </a:prstGeom>
          <a:effectLst>
            <a:softEdge rad="12700"/>
          </a:effectLst>
          <a:scene3d>
            <a:camera prst="perspectiveLeft"/>
            <a:lightRig rig="threePt" dir="t"/>
          </a:scene3d>
        </p:spPr>
      </p:pic>
      <p:pic>
        <p:nvPicPr>
          <p:cNvPr id="5" name="Рисунок 4" descr="0017-020-Bant копия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1604" y="6357958"/>
            <a:ext cx="923002" cy="500042"/>
          </a:xfrm>
          <a:prstGeom prst="rect">
            <a:avLst/>
          </a:prstGeom>
        </p:spPr>
      </p:pic>
      <p:pic>
        <p:nvPicPr>
          <p:cNvPr id="9" name="Рисунок 8" descr="12_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357327" y="6215082"/>
            <a:ext cx="665458" cy="642918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0" name="Рисунок 9" descr="6779_html_m97e724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3174" y="5786454"/>
            <a:ext cx="1643074" cy="1043222"/>
          </a:xfrm>
          <a:prstGeom prst="rect">
            <a:avLst/>
          </a:prstGeom>
          <a:scene3d>
            <a:camera prst="isometricTopUp"/>
            <a:lightRig rig="threePt" dir="t"/>
          </a:scene3d>
        </p:spPr>
      </p:pic>
      <p:pic>
        <p:nvPicPr>
          <p:cNvPr id="11" name="Рисунок 10" descr="56017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86182" y="5643578"/>
            <a:ext cx="1568670" cy="1356028"/>
          </a:xfrm>
          <a:prstGeom prst="rect">
            <a:avLst/>
          </a:prstGeom>
        </p:spPr>
      </p:pic>
      <p:pic>
        <p:nvPicPr>
          <p:cNvPr id="12" name="Рисунок 11" descr="86747226_original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29520" y="5929330"/>
            <a:ext cx="919155" cy="928670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3" name="Рисунок 12" descr="cb15b7c2b74d2cafcb6b208c49667c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001024" y="6189947"/>
            <a:ext cx="771493" cy="73622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4" name="Рисунок 13" descr="post-4805-1198439221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85984" y="5286388"/>
            <a:ext cx="1586748" cy="983784"/>
          </a:xfrm>
          <a:prstGeom prst="rect">
            <a:avLst/>
          </a:prstGeom>
          <a:effectLst>
            <a:softEdge rad="31750"/>
          </a:effectLst>
          <a:scene3d>
            <a:camera prst="perspectiveRelaxedModerately"/>
            <a:lightRig rig="threePt" dir="t"/>
          </a:scene3d>
        </p:spPr>
      </p:pic>
      <p:pic>
        <p:nvPicPr>
          <p:cNvPr id="15" name="Рисунок 14" descr="2530174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214346" y="4643446"/>
            <a:ext cx="903805" cy="623543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6" name="Рисунок 15" descr="Izobrazhenie_315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500695" y="5952248"/>
            <a:ext cx="1357322" cy="905751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17" name="Рисунок 16" descr="3989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571736" y="6286520"/>
            <a:ext cx="712569" cy="571480"/>
          </a:xfrm>
          <a:prstGeom prst="rect">
            <a:avLst/>
          </a:prstGeom>
        </p:spPr>
      </p:pic>
      <p:pic>
        <p:nvPicPr>
          <p:cNvPr id="18" name="Рисунок 17" descr="80757772_large_0_7809b_4274cd26_XLjpg копия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8662" y="4429132"/>
            <a:ext cx="928694" cy="915705"/>
          </a:xfrm>
          <a:prstGeom prst="rect">
            <a:avLst/>
          </a:prstGeom>
        </p:spPr>
      </p:pic>
      <p:pic>
        <p:nvPicPr>
          <p:cNvPr id="19" name="Рисунок 18" descr="80757772_large_0_7809b_4кораблик копия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72264" y="5286388"/>
            <a:ext cx="1196053" cy="806389"/>
          </a:xfrm>
          <a:prstGeom prst="rect">
            <a:avLst/>
          </a:prstGeom>
        </p:spPr>
      </p:pic>
      <p:pic>
        <p:nvPicPr>
          <p:cNvPr id="20" name="Рисунок 19" descr="80757772_large_0_7809b_4274cсамолет  копия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-285784" y="6000768"/>
            <a:ext cx="1071570" cy="6080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95092160_large_2__4_pack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57222" y="0"/>
            <a:ext cx="9501222" cy="6858000"/>
          </a:xfrm>
        </p:spPr>
      </p:pic>
      <p:pic>
        <p:nvPicPr>
          <p:cNvPr id="5" name="Рисунок 4" descr="0017-020-Bant копия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04" y="6357958"/>
            <a:ext cx="923002" cy="500042"/>
          </a:xfrm>
          <a:prstGeom prst="rect">
            <a:avLst/>
          </a:prstGeom>
        </p:spPr>
      </p:pic>
      <p:pic>
        <p:nvPicPr>
          <p:cNvPr id="9" name="Рисунок 8" descr="12_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357327" y="6215082"/>
            <a:ext cx="665458" cy="642918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0" name="Рисунок 9" descr="6779_html_m97e724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3174" y="5786454"/>
            <a:ext cx="1643074" cy="1043222"/>
          </a:xfrm>
          <a:prstGeom prst="rect">
            <a:avLst/>
          </a:prstGeom>
          <a:scene3d>
            <a:camera prst="isometricTopUp"/>
            <a:lightRig rig="threePt" dir="t"/>
          </a:scene3d>
        </p:spPr>
      </p:pic>
      <p:pic>
        <p:nvPicPr>
          <p:cNvPr id="11" name="Рисунок 10" descr="5601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86182" y="5643578"/>
            <a:ext cx="1568670" cy="1356028"/>
          </a:xfrm>
          <a:prstGeom prst="rect">
            <a:avLst/>
          </a:prstGeom>
        </p:spPr>
      </p:pic>
      <p:pic>
        <p:nvPicPr>
          <p:cNvPr id="12" name="Рисунок 11" descr="86747226_original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29520" y="5929330"/>
            <a:ext cx="919155" cy="928670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3" name="Рисунок 12" descr="cb15b7c2b74d2cafcb6b208c49667c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01024" y="6189947"/>
            <a:ext cx="771493" cy="73622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4" name="Рисунок 13" descr="post-4805-1198439221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58082" y="5500702"/>
            <a:ext cx="1586748" cy="983784"/>
          </a:xfrm>
          <a:prstGeom prst="rect">
            <a:avLst/>
          </a:prstGeom>
          <a:effectLst>
            <a:softEdge rad="31750"/>
          </a:effectLst>
          <a:scene3d>
            <a:camera prst="perspectiveRelaxedModerately"/>
            <a:lightRig rig="threePt" dir="t"/>
          </a:scene3d>
        </p:spPr>
      </p:pic>
      <p:pic>
        <p:nvPicPr>
          <p:cNvPr id="15" name="Рисунок 14" descr="2530174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214346" y="4643446"/>
            <a:ext cx="903805" cy="623543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6" name="Рисунок 15" descr="Izobrazhenie_315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500695" y="5952248"/>
            <a:ext cx="1357322" cy="905751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17" name="Рисунок 16" descr="3989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571736" y="6286520"/>
            <a:ext cx="712569" cy="571480"/>
          </a:xfrm>
          <a:prstGeom prst="rect">
            <a:avLst/>
          </a:prstGeom>
        </p:spPr>
      </p:pic>
      <p:grpSp>
        <p:nvGrpSpPr>
          <p:cNvPr id="21" name="Группа 20"/>
          <p:cNvGrpSpPr/>
          <p:nvPr/>
        </p:nvGrpSpPr>
        <p:grpSpPr>
          <a:xfrm>
            <a:off x="2571736" y="2714620"/>
            <a:ext cx="2500330" cy="2928958"/>
            <a:chOff x="2357422" y="1785926"/>
            <a:chExt cx="2500330" cy="2928958"/>
          </a:xfrm>
        </p:grpSpPr>
        <p:pic>
          <p:nvPicPr>
            <p:cNvPr id="7" name="Рисунок 6" descr="605287_3eazy6ekivk0wkoswo.png"/>
            <p:cNvPicPr>
              <a:picLocks noChangeAspect="1"/>
            </p:cNvPicPr>
            <p:nvPr/>
          </p:nvPicPr>
          <p:blipFill>
            <a:blip r:embed="rId13"/>
            <a:srcRect l="20000" t="12000" r="9999" b="5999"/>
            <a:stretch>
              <a:fillRect/>
            </a:stretch>
          </p:blipFill>
          <p:spPr>
            <a:xfrm>
              <a:off x="2357422" y="1785926"/>
              <a:ext cx="2500330" cy="2928958"/>
            </a:xfrm>
            <a:prstGeom prst="rect">
              <a:avLst/>
            </a:prstGeom>
            <a:effectLst>
              <a:softEdge rad="31750"/>
            </a:effectLst>
          </p:spPr>
        </p:pic>
        <p:pic>
          <p:nvPicPr>
            <p:cNvPr id="18" name="Рисунок 17" descr="80757772_large_0_7809b_4274cd26_XLjpg копия.png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428860" y="3286124"/>
              <a:ext cx="1143008" cy="1127022"/>
            </a:xfrm>
            <a:prstGeom prst="rect">
              <a:avLst/>
            </a:prstGeom>
          </p:spPr>
        </p:pic>
      </p:grpSp>
      <p:pic>
        <p:nvPicPr>
          <p:cNvPr id="19" name="Рисунок 18" descr="80757772_large_0_7809b_4кораблик копия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72264" y="5286388"/>
            <a:ext cx="1196053" cy="806389"/>
          </a:xfrm>
          <a:prstGeom prst="rect">
            <a:avLst/>
          </a:prstGeom>
        </p:spPr>
      </p:pic>
      <p:pic>
        <p:nvPicPr>
          <p:cNvPr id="20" name="Рисунок 19" descr="80757772_large_0_7809b_4274cсамолет  копия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-285784" y="6000768"/>
            <a:ext cx="1071570" cy="608053"/>
          </a:xfrm>
          <a:prstGeom prst="rect">
            <a:avLst/>
          </a:prstGeom>
        </p:spPr>
      </p:pic>
      <p:pic>
        <p:nvPicPr>
          <p:cNvPr id="8" name="Рисунок 7" descr="2526680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4283" y="4207847"/>
            <a:ext cx="2286016" cy="2292384"/>
          </a:xfrm>
          <a:prstGeom prst="rect">
            <a:avLst/>
          </a:prstGeom>
          <a:effectLst>
            <a:softEdge rad="12700"/>
          </a:effectLst>
          <a:scene3d>
            <a:camera prst="perspectiveLeft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07407E-6 C -0.09462 -0.01297 -0.18923 -0.0257 -0.25364 -0.03149 C -0.31805 -0.03727 -0.4559 -0.03681 -0.3868 -0.03542 C -0.31771 -0.03403 0.04705 -0.02732 0.16146 -0.02269 C 0.27587 -0.01806 0.22361 -0.01112 0.3 -0.00764 C 0.37639 -0.00417 0.67917 -0.00139 0.61979 -0.00139 C 0.56042 -0.00139 0.25191 -0.00463 -0.05659 -0.00764 " pathEditMode="relative" ptsTypes="aaaaaaA">
                                      <p:cBhvr>
                                        <p:cTn id="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95092160_large_2__4_pack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57222" y="0"/>
            <a:ext cx="9501222" cy="6858000"/>
          </a:xfrm>
        </p:spPr>
      </p:pic>
      <p:pic>
        <p:nvPicPr>
          <p:cNvPr id="7" name="Рисунок 6" descr="605287_3eazy6ekivk0wkoswo.png"/>
          <p:cNvPicPr>
            <a:picLocks noChangeAspect="1"/>
          </p:cNvPicPr>
          <p:nvPr/>
        </p:nvPicPr>
        <p:blipFill>
          <a:blip r:embed="rId3"/>
          <a:srcRect l="18000" t="12000" r="7999" b="1999"/>
          <a:stretch>
            <a:fillRect/>
          </a:stretch>
        </p:blipFill>
        <p:spPr>
          <a:xfrm>
            <a:off x="2500298" y="2643182"/>
            <a:ext cx="2643206" cy="3071834"/>
          </a:xfrm>
          <a:prstGeom prst="rect">
            <a:avLst/>
          </a:prstGeom>
        </p:spPr>
      </p:pic>
      <p:pic>
        <p:nvPicPr>
          <p:cNvPr id="8" name="Рисунок 7" descr="252668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3929066"/>
            <a:ext cx="2564023" cy="2571165"/>
          </a:xfrm>
          <a:prstGeom prst="rect">
            <a:avLst/>
          </a:prstGeom>
          <a:effectLst>
            <a:softEdge rad="12700"/>
          </a:effectLst>
          <a:scene3d>
            <a:camera prst="perspectiveLeft"/>
            <a:lightRig rig="threePt" dir="t"/>
          </a:scene3d>
        </p:spPr>
      </p:pic>
      <p:pic>
        <p:nvPicPr>
          <p:cNvPr id="5" name="Рисунок 4" descr="0017-020-Bant копия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1604" y="6357958"/>
            <a:ext cx="923002" cy="500042"/>
          </a:xfrm>
          <a:prstGeom prst="rect">
            <a:avLst/>
          </a:prstGeom>
        </p:spPr>
      </p:pic>
      <p:pic>
        <p:nvPicPr>
          <p:cNvPr id="9" name="Рисунок 8" descr="12_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357327" y="6215082"/>
            <a:ext cx="665458" cy="642918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0" name="Рисунок 9" descr="6779_html_m97e724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3174" y="5786454"/>
            <a:ext cx="1643074" cy="1043222"/>
          </a:xfrm>
          <a:prstGeom prst="rect">
            <a:avLst/>
          </a:prstGeom>
          <a:scene3d>
            <a:camera prst="isometricTopUp"/>
            <a:lightRig rig="threePt" dir="t"/>
          </a:scene3d>
        </p:spPr>
      </p:pic>
      <p:pic>
        <p:nvPicPr>
          <p:cNvPr id="11" name="Рисунок 10" descr="56017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86182" y="5643578"/>
            <a:ext cx="1568670" cy="1356028"/>
          </a:xfrm>
          <a:prstGeom prst="rect">
            <a:avLst/>
          </a:prstGeom>
        </p:spPr>
      </p:pic>
      <p:pic>
        <p:nvPicPr>
          <p:cNvPr id="12" name="Рисунок 11" descr="86747226_original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29520" y="5929330"/>
            <a:ext cx="919155" cy="928670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3" name="Рисунок 12" descr="cb15b7c2b74d2cafcb6b208c49667c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001024" y="6189947"/>
            <a:ext cx="771493" cy="73622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4" name="Рисунок 13" descr="post-4805-1198439221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85984" y="5286388"/>
            <a:ext cx="1586748" cy="983784"/>
          </a:xfrm>
          <a:prstGeom prst="rect">
            <a:avLst/>
          </a:prstGeom>
          <a:effectLst>
            <a:softEdge rad="31750"/>
          </a:effectLst>
          <a:scene3d>
            <a:camera prst="perspectiveRelaxedModerately"/>
            <a:lightRig rig="threePt" dir="t"/>
          </a:scene3d>
        </p:spPr>
      </p:pic>
      <p:pic>
        <p:nvPicPr>
          <p:cNvPr id="15" name="Рисунок 14" descr="2530174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214346" y="4643446"/>
            <a:ext cx="903805" cy="623543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6" name="Рисунок 15" descr="Izobrazhenie_315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143836" y="5572140"/>
            <a:ext cx="1000164" cy="667417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17" name="Рисунок 16" descr="3989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571736" y="6286520"/>
            <a:ext cx="712569" cy="571480"/>
          </a:xfrm>
          <a:prstGeom prst="rect">
            <a:avLst/>
          </a:prstGeom>
        </p:spPr>
      </p:pic>
      <p:pic>
        <p:nvPicPr>
          <p:cNvPr id="18" name="Рисунок 17" descr="ecfdfa1f172130397b83e77книгаf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00628" y="5857892"/>
            <a:ext cx="2029659" cy="1214422"/>
          </a:xfrm>
          <a:prstGeom prst="rect">
            <a:avLst/>
          </a:prstGeom>
        </p:spPr>
      </p:pic>
      <p:pic>
        <p:nvPicPr>
          <p:cNvPr id="19" name="Рисунок 18" descr="80757772_large_0_7809b_4274cd26_XLjpg копия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14612" y="4143380"/>
            <a:ext cx="928694" cy="9157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1.94444E-6 7.40741E-7 L -0.23281 0.0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40741E-7 L 0.00782 0.2807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" y="14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95092160_large_2__4_pack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57222" y="0"/>
            <a:ext cx="9501222" cy="6858000"/>
          </a:xfrm>
        </p:spPr>
      </p:pic>
      <p:pic>
        <p:nvPicPr>
          <p:cNvPr id="5" name="Рисунок 4" descr="0017-020-Bant копия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04" y="6357958"/>
            <a:ext cx="923002" cy="500042"/>
          </a:xfrm>
          <a:prstGeom prst="rect">
            <a:avLst/>
          </a:prstGeom>
        </p:spPr>
      </p:pic>
      <p:pic>
        <p:nvPicPr>
          <p:cNvPr id="9" name="Рисунок 8" descr="12_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357327" y="6215082"/>
            <a:ext cx="665458" cy="642918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0" name="Рисунок 9" descr="6779_html_m97e724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3174" y="5786454"/>
            <a:ext cx="1643074" cy="1043222"/>
          </a:xfrm>
          <a:prstGeom prst="rect">
            <a:avLst/>
          </a:prstGeom>
          <a:scene3d>
            <a:camera prst="isometricTopUp"/>
            <a:lightRig rig="threePt" dir="t"/>
          </a:scene3d>
        </p:spPr>
      </p:pic>
      <p:pic>
        <p:nvPicPr>
          <p:cNvPr id="11" name="Рисунок 10" descr="5601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86182" y="5643578"/>
            <a:ext cx="1568670" cy="1356028"/>
          </a:xfrm>
          <a:prstGeom prst="rect">
            <a:avLst/>
          </a:prstGeom>
        </p:spPr>
      </p:pic>
      <p:pic>
        <p:nvPicPr>
          <p:cNvPr id="12" name="Рисунок 11" descr="86747226_original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29520" y="5929330"/>
            <a:ext cx="919155" cy="928670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3" name="Рисунок 12" descr="cb15b7c2b74d2cafcb6b208c49667c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01024" y="6189947"/>
            <a:ext cx="771493" cy="73622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5" name="Рисунок 14" descr="253017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214346" y="4643446"/>
            <a:ext cx="903805" cy="623543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6" name="Рисунок 15" descr="Izobrazhenie_315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143836" y="5572140"/>
            <a:ext cx="1000164" cy="667417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17" name="Рисунок 16" descr="3989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571736" y="6286520"/>
            <a:ext cx="712569" cy="571480"/>
          </a:xfrm>
          <a:prstGeom prst="rect">
            <a:avLst/>
          </a:prstGeom>
        </p:spPr>
      </p:pic>
      <p:pic>
        <p:nvPicPr>
          <p:cNvPr id="18" name="Рисунок 17" descr="ecfdfa1f172130397b83e77книгаf.png"/>
          <p:cNvPicPr>
            <a:picLocks noChangeAspect="1"/>
          </p:cNvPicPr>
          <p:nvPr/>
        </p:nvPicPr>
        <p:blipFill>
          <a:blip r:embed="rId12"/>
          <a:srcRect b="17647"/>
          <a:stretch>
            <a:fillRect/>
          </a:stretch>
        </p:blipFill>
        <p:spPr>
          <a:xfrm>
            <a:off x="3071802" y="5715016"/>
            <a:ext cx="2029659" cy="1000108"/>
          </a:xfrm>
          <a:prstGeom prst="rect">
            <a:avLst/>
          </a:prstGeom>
        </p:spPr>
      </p:pic>
      <p:pic>
        <p:nvPicPr>
          <p:cNvPr id="19" name="Рисунок 18" descr="80757772_large_0_7809b_4274cd26_XLjpg копия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16151">
            <a:off x="2857488" y="5786454"/>
            <a:ext cx="928694" cy="915705"/>
          </a:xfrm>
          <a:prstGeom prst="rect">
            <a:avLst/>
          </a:prstGeom>
        </p:spPr>
      </p:pic>
      <p:pic>
        <p:nvPicPr>
          <p:cNvPr id="20" name="Рисунок 19" descr="белка раздраженная 605287_3eazy6ekivk0wkoswo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8662" y="2357430"/>
            <a:ext cx="3429000" cy="3429000"/>
          </a:xfrm>
          <a:prstGeom prst="rect">
            <a:avLst/>
          </a:prstGeom>
        </p:spPr>
      </p:pic>
      <p:pic>
        <p:nvPicPr>
          <p:cNvPr id="8" name="Рисунок 7" descr="2526680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560778">
            <a:off x="214282" y="3929066"/>
            <a:ext cx="2564023" cy="2571165"/>
          </a:xfrm>
          <a:prstGeom prst="rect">
            <a:avLst/>
          </a:prstGeom>
          <a:effectLst>
            <a:softEdge rad="12700"/>
          </a:effectLst>
          <a:scene3d>
            <a:camera prst="perspectiveLeft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09 0.03356 L -0.15173 -0.123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-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07 0.07431 L 0.36059 0.158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00" y="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95092160_large_2__4_pack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57222" y="0"/>
            <a:ext cx="9501222" cy="6858000"/>
          </a:xfrm>
        </p:spPr>
      </p:pic>
      <p:pic>
        <p:nvPicPr>
          <p:cNvPr id="7" name="Рисунок 6" descr="605287_3eazy6ekivk0wkosw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881772">
            <a:off x="1316963" y="1531285"/>
            <a:ext cx="3571876" cy="3571876"/>
          </a:xfrm>
          <a:prstGeom prst="rect">
            <a:avLst/>
          </a:prstGeom>
          <a:scene3d>
            <a:camera prst="isometricOffAxis1Left"/>
            <a:lightRig rig="threePt" dir="t"/>
          </a:scene3d>
          <a:sp3d>
            <a:bevelT/>
          </a:sp3d>
        </p:spPr>
      </p:pic>
      <p:pic>
        <p:nvPicPr>
          <p:cNvPr id="8" name="Рисунок 7" descr="252668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8076">
            <a:off x="1212840" y="4210652"/>
            <a:ext cx="2564023" cy="2571165"/>
          </a:xfrm>
          <a:prstGeom prst="rect">
            <a:avLst/>
          </a:prstGeom>
          <a:effectLst>
            <a:softEdge rad="31750"/>
          </a:effectLst>
          <a:scene3d>
            <a:camera prst="perspectiveLeft"/>
            <a:lightRig rig="threePt" dir="t"/>
          </a:scene3d>
        </p:spPr>
      </p:pic>
      <p:pic>
        <p:nvPicPr>
          <p:cNvPr id="5" name="Рисунок 4" descr="0017-020-Bant копия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1604" y="6357958"/>
            <a:ext cx="923002" cy="500042"/>
          </a:xfrm>
          <a:prstGeom prst="rect">
            <a:avLst/>
          </a:prstGeom>
        </p:spPr>
      </p:pic>
      <p:pic>
        <p:nvPicPr>
          <p:cNvPr id="9" name="Рисунок 8" descr="12_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357327" y="6215082"/>
            <a:ext cx="665458" cy="642918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0" name="Рисунок 9" descr="6779_html_m97e724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3174" y="5786454"/>
            <a:ext cx="1643074" cy="1043222"/>
          </a:xfrm>
          <a:prstGeom prst="rect">
            <a:avLst/>
          </a:prstGeom>
          <a:scene3d>
            <a:camera prst="isometricTopUp"/>
            <a:lightRig rig="threePt" dir="t"/>
          </a:scene3d>
        </p:spPr>
      </p:pic>
      <p:pic>
        <p:nvPicPr>
          <p:cNvPr id="11" name="Рисунок 10" descr="56017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86182" y="5643578"/>
            <a:ext cx="1568670" cy="1356028"/>
          </a:xfrm>
          <a:prstGeom prst="rect">
            <a:avLst/>
          </a:prstGeom>
        </p:spPr>
      </p:pic>
      <p:pic>
        <p:nvPicPr>
          <p:cNvPr id="12" name="Рисунок 11" descr="86747226_original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29520" y="5929330"/>
            <a:ext cx="919155" cy="928670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3" name="Рисунок 12" descr="cb15b7c2b74d2cafcb6b208c49667c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001024" y="6189947"/>
            <a:ext cx="771493" cy="73622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4" name="Рисунок 13" descr="post-4805-1198439221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00166" y="5874216"/>
            <a:ext cx="1586748" cy="983784"/>
          </a:xfrm>
          <a:prstGeom prst="rect">
            <a:avLst/>
          </a:prstGeom>
          <a:effectLst>
            <a:softEdge rad="31750"/>
          </a:effectLst>
          <a:scene3d>
            <a:camera prst="perspectiveRelaxedModerately"/>
            <a:lightRig rig="threePt" dir="t"/>
          </a:scene3d>
        </p:spPr>
      </p:pic>
      <p:pic>
        <p:nvPicPr>
          <p:cNvPr id="15" name="Рисунок 14" descr="2530174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214346" y="4643446"/>
            <a:ext cx="903805" cy="623543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6" name="Рисунок 15" descr="Izobrazhenie_315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143836" y="5572140"/>
            <a:ext cx="1000164" cy="667417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17" name="Рисунок 16" descr="3989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571736" y="6286520"/>
            <a:ext cx="712569" cy="571480"/>
          </a:xfrm>
          <a:prstGeom prst="rect">
            <a:avLst/>
          </a:prstGeom>
        </p:spPr>
      </p:pic>
      <p:pic>
        <p:nvPicPr>
          <p:cNvPr id="18" name="Рисунок 17" descr="ecfdfa1f172130397b83e77книгаf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00628" y="5857892"/>
            <a:ext cx="2029659" cy="1214422"/>
          </a:xfrm>
          <a:prstGeom prst="rect">
            <a:avLst/>
          </a:prstGeom>
        </p:spPr>
      </p:pic>
      <p:pic>
        <p:nvPicPr>
          <p:cNvPr id="19" name="Рисунок 18" descr="69477443_299513363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8648676">
            <a:off x="3544394" y="2192315"/>
            <a:ext cx="2493489" cy="2664285"/>
          </a:xfrm>
          <a:prstGeom prst="rect">
            <a:avLst/>
          </a:prstGeom>
          <a:scene3d>
            <a:camera prst="isometricTopUp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95092160_large_2__4_pack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57222" y="0"/>
            <a:ext cx="9501222" cy="6858000"/>
          </a:xfrm>
        </p:spPr>
      </p:pic>
      <p:pic>
        <p:nvPicPr>
          <p:cNvPr id="5" name="Рисунок 4" descr="0017-020-Bant копия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04" y="6357958"/>
            <a:ext cx="923002" cy="500042"/>
          </a:xfrm>
          <a:prstGeom prst="rect">
            <a:avLst/>
          </a:prstGeom>
        </p:spPr>
      </p:pic>
      <p:pic>
        <p:nvPicPr>
          <p:cNvPr id="9" name="Рисунок 8" descr="12_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357327" y="6215082"/>
            <a:ext cx="665458" cy="642918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0" name="Рисунок 9" descr="6779_html_m97e724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3174" y="5786454"/>
            <a:ext cx="1643074" cy="1043222"/>
          </a:xfrm>
          <a:prstGeom prst="rect">
            <a:avLst/>
          </a:prstGeom>
          <a:scene3d>
            <a:camera prst="isometricTopUp"/>
            <a:lightRig rig="threePt" dir="t"/>
          </a:scene3d>
        </p:spPr>
      </p:pic>
      <p:pic>
        <p:nvPicPr>
          <p:cNvPr id="11" name="Рисунок 10" descr="5601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3570" y="3571876"/>
            <a:ext cx="3140306" cy="2714620"/>
          </a:xfrm>
          <a:prstGeom prst="rect">
            <a:avLst/>
          </a:prstGeom>
        </p:spPr>
      </p:pic>
      <p:pic>
        <p:nvPicPr>
          <p:cNvPr id="12" name="Рисунок 11" descr="86747226_original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29520" y="5929330"/>
            <a:ext cx="919155" cy="928670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3" name="Рисунок 12" descr="cb15b7c2b74d2cafcb6b208c49667c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01024" y="6189947"/>
            <a:ext cx="771493" cy="73622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4" name="Рисунок 13" descr="post-4805-1198439221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5984" y="5286388"/>
            <a:ext cx="1586748" cy="983784"/>
          </a:xfrm>
          <a:prstGeom prst="rect">
            <a:avLst/>
          </a:prstGeom>
          <a:effectLst>
            <a:softEdge rad="31750"/>
          </a:effectLst>
          <a:scene3d>
            <a:camera prst="perspectiveRelaxedModerately"/>
            <a:lightRig rig="threePt" dir="t"/>
          </a:scene3d>
        </p:spPr>
      </p:pic>
      <p:pic>
        <p:nvPicPr>
          <p:cNvPr id="15" name="Рисунок 14" descr="2530174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214346" y="4643446"/>
            <a:ext cx="903805" cy="623543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16" name="Рисунок 15" descr="Izobrazhenie_315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143836" y="5643578"/>
            <a:ext cx="1000164" cy="667417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17" name="Рисунок 16" descr="3989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571736" y="6286520"/>
            <a:ext cx="712569" cy="571480"/>
          </a:xfrm>
          <a:prstGeom prst="rect">
            <a:avLst/>
          </a:prstGeom>
        </p:spPr>
      </p:pic>
      <p:pic>
        <p:nvPicPr>
          <p:cNvPr id="18" name="Рисунок 17" descr="ecfdfa1f172130397b83e77книгаf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00628" y="5857892"/>
            <a:ext cx="2029659" cy="1214422"/>
          </a:xfrm>
          <a:prstGeom prst="rect">
            <a:avLst/>
          </a:prstGeom>
        </p:spPr>
      </p:pic>
      <p:pic>
        <p:nvPicPr>
          <p:cNvPr id="20" name="Рисунок 19" descr="605287_3eazy6ekivk0wkoswo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14414" y="1643050"/>
            <a:ext cx="3500438" cy="3500438"/>
          </a:xfrm>
          <a:prstGeom prst="rect">
            <a:avLst/>
          </a:prstGeom>
          <a:effectLst>
            <a:softEdge rad="12700"/>
          </a:effectLst>
          <a:scene3d>
            <a:camera prst="isometricTopUp"/>
            <a:lightRig rig="threePt" dir="t"/>
          </a:scene3d>
        </p:spPr>
      </p:pic>
      <p:pic>
        <p:nvPicPr>
          <p:cNvPr id="19" name="Рисунок 18" descr="69477443_299513363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8648676">
            <a:off x="2307819" y="2910155"/>
            <a:ext cx="3481000" cy="2664285"/>
          </a:xfrm>
          <a:prstGeom prst="rect">
            <a:avLst/>
          </a:prstGeom>
          <a:effectLst>
            <a:softEdge rad="63500"/>
          </a:effectLst>
          <a:scene3d>
            <a:camera prst="isometricTopUp"/>
            <a:lightRig rig="threePt" dir="t"/>
          </a:scene3d>
        </p:spPr>
      </p:pic>
      <p:sp>
        <p:nvSpPr>
          <p:cNvPr id="21" name="Облако 20"/>
          <p:cNvSpPr/>
          <p:nvPr/>
        </p:nvSpPr>
        <p:spPr>
          <a:xfrm>
            <a:off x="357158" y="642918"/>
            <a:ext cx="2643206" cy="2357454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 descr="100103112_school2202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71538" y="1267182"/>
            <a:ext cx="1285884" cy="3957468"/>
          </a:xfrm>
          <a:prstGeom prst="rect">
            <a:avLst/>
          </a:prstGeom>
        </p:spPr>
      </p:pic>
      <p:pic>
        <p:nvPicPr>
          <p:cNvPr id="25" name="Рисунок 24" descr="кк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143240" y="2928934"/>
            <a:ext cx="2517235" cy="3023706"/>
          </a:xfrm>
          <a:prstGeom prst="rect">
            <a:avLst/>
          </a:prstGeom>
        </p:spPr>
      </p:pic>
      <p:pic>
        <p:nvPicPr>
          <p:cNvPr id="26" name="Рисунок 25" descr="ручка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2928934"/>
            <a:ext cx="633013" cy="3690467"/>
          </a:xfrm>
          <a:prstGeom prst="rect">
            <a:avLst/>
          </a:prstGeom>
        </p:spPr>
      </p:pic>
      <p:pic>
        <p:nvPicPr>
          <p:cNvPr id="8" name="Рисунок 7" descr="2526680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14282" y="3786190"/>
            <a:ext cx="2992652" cy="3357586"/>
          </a:xfrm>
          <a:prstGeom prst="rect">
            <a:avLst/>
          </a:prstGeom>
          <a:effectLst>
            <a:softEdge rad="12700"/>
          </a:effectLst>
          <a:scene3d>
            <a:camera prst="perspectiveLeft"/>
            <a:lightRig rig="threePt" dir="t"/>
          </a:scene3d>
        </p:spPr>
      </p:pic>
      <p:pic>
        <p:nvPicPr>
          <p:cNvPr id="24" name="Рисунок 23" descr="127011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14414" y="3643314"/>
            <a:ext cx="1785950" cy="2084920"/>
          </a:xfrm>
          <a:prstGeom prst="rect">
            <a:avLst/>
          </a:prstGeom>
        </p:spPr>
      </p:pic>
      <p:pic>
        <p:nvPicPr>
          <p:cNvPr id="28" name="Рисунок 27" descr="previewuгриб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495868" y="4490902"/>
            <a:ext cx="1433190" cy="2367098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>
            <a:off x="3786182" y="6001237"/>
            <a:ext cx="2092906" cy="856763"/>
            <a:chOff x="3786182" y="6001237"/>
            <a:chExt cx="2092906" cy="856763"/>
          </a:xfrm>
        </p:grpSpPr>
        <p:pic>
          <p:nvPicPr>
            <p:cNvPr id="29" name="Рисунок 28" descr="0017-020-Bant копия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86182" y="6001237"/>
              <a:ext cx="1581456" cy="856763"/>
            </a:xfrm>
            <a:prstGeom prst="rect">
              <a:avLst/>
            </a:prstGeom>
          </p:spPr>
        </p:pic>
        <p:pic>
          <p:nvPicPr>
            <p:cNvPr id="30" name="Рисунок 29" descr="12_1.png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072066" y="6078313"/>
              <a:ext cx="807022" cy="779687"/>
            </a:xfrm>
            <a:prstGeom prst="rect">
              <a:avLst/>
            </a:prstGeom>
          </p:spPr>
        </p:pic>
      </p:grpSp>
      <p:pic>
        <p:nvPicPr>
          <p:cNvPr id="32" name="Рисунок 31" descr="3989.pn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214282" y="5572140"/>
            <a:ext cx="1603317" cy="1285860"/>
          </a:xfrm>
          <a:prstGeom prst="rect">
            <a:avLst/>
          </a:prstGeom>
        </p:spPr>
      </p:pic>
      <p:pic>
        <p:nvPicPr>
          <p:cNvPr id="33" name="Рисунок 32" descr="2336404-4af54512714d96b3 копия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072198" y="857232"/>
            <a:ext cx="1980953" cy="2285714"/>
          </a:xfrm>
          <a:prstGeom prst="rect">
            <a:avLst/>
          </a:prstGeom>
        </p:spPr>
      </p:pic>
      <p:grpSp>
        <p:nvGrpSpPr>
          <p:cNvPr id="36" name="Группа 35"/>
          <p:cNvGrpSpPr/>
          <p:nvPr/>
        </p:nvGrpSpPr>
        <p:grpSpPr>
          <a:xfrm>
            <a:off x="5786446" y="5214950"/>
            <a:ext cx="3030319" cy="1892064"/>
            <a:chOff x="5786446" y="5214950"/>
            <a:chExt cx="3030319" cy="1892064"/>
          </a:xfrm>
        </p:grpSpPr>
        <p:pic>
          <p:nvPicPr>
            <p:cNvPr id="34" name="Рисунок 33" descr="80757772_large_0_7809b_4кораблик копия.png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5786446" y="5214950"/>
              <a:ext cx="2806349" cy="1892064"/>
            </a:xfrm>
            <a:prstGeom prst="rect">
              <a:avLst/>
            </a:prstGeom>
          </p:spPr>
        </p:pic>
        <p:pic>
          <p:nvPicPr>
            <p:cNvPr id="35" name="Рисунок 34" descr="80757772_large_0_7809b_4274cd26_XLjpg копия.png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7000892" y="5286388"/>
              <a:ext cx="1815873" cy="179047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7.40741E-7 C -0.02292 -0.00208 -0.04566 -0.00417 -0.05295 -7.40741E-7 C -0.06025 0.00417 -0.05191 0.01667 -0.04393 0.0243 C -0.03594 0.03194 -0.01077 0.03981 -0.00452 0.04653 C 0.00173 0.05324 -0.00174 0.06111 -0.00608 0.06481 C -0.01042 0.06852 -0.03143 0.06505 -0.03021 0.06875 C -0.029 0.07245 0.00538 0.08287 0.00156 0.08704 C -0.00226 0.0912 -0.05278 0.08842 -0.05295 0.09305 C -0.05313 0.09768 -0.02656 0.10648 2.22222E-6 0.11528 " pathEditMode="relative" ptsTypes="aaaaaaaaA">
                                      <p:cBhvr>
                                        <p:cTn id="1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65</Words>
  <Application>Microsoft Office PowerPoint</Application>
  <PresentationFormat>Экран (4:3)</PresentationFormat>
  <Paragraphs>28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Белочкин сон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Физкультурная минутка</vt:lpstr>
      <vt:lpstr>ПАЛЬЧИКОВАЯ ГИМНАСТИКА</vt:lpstr>
      <vt:lpstr>Логический квадрат </vt:lpstr>
      <vt:lpstr>Презентация PowerPoint</vt:lpstr>
      <vt:lpstr>Презентация PowerPoint</vt:lpstr>
      <vt:lpstr>Логический квадрат </vt:lpstr>
      <vt:lpstr>Релаксация</vt:lpstr>
      <vt:lpstr>Презентация PowerPoint</vt:lpstr>
    </vt:vector>
  </TitlesOfParts>
  <Company>DreamLair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Белочкин сон </dc:title>
  <dc:creator>Grey Wolf</dc:creator>
  <cp:lastModifiedBy>ПК</cp:lastModifiedBy>
  <cp:revision>52</cp:revision>
  <dcterms:created xsi:type="dcterms:W3CDTF">2014-11-02T07:29:29Z</dcterms:created>
  <dcterms:modified xsi:type="dcterms:W3CDTF">2026-06-05T11:51:41Z</dcterms:modified>
</cp:coreProperties>
</file>