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78" r:id="rId4"/>
    <p:sldId id="257" r:id="rId5"/>
    <p:sldId id="259" r:id="rId6"/>
    <p:sldId id="261" r:id="rId7"/>
    <p:sldId id="271" r:id="rId8"/>
    <p:sldId id="265" r:id="rId9"/>
    <p:sldId id="270" r:id="rId10"/>
    <p:sldId id="269" r:id="rId11"/>
    <p:sldId id="266" r:id="rId12"/>
    <p:sldId id="267" r:id="rId13"/>
    <p:sldId id="263" r:id="rId14"/>
    <p:sldId id="264" r:id="rId15"/>
    <p:sldId id="262" r:id="rId16"/>
    <p:sldId id="280" r:id="rId17"/>
    <p:sldId id="279" r:id="rId18"/>
    <p:sldId id="281" r:id="rId19"/>
    <p:sldId id="275" r:id="rId20"/>
    <p:sldId id="276" r:id="rId21"/>
    <p:sldId id="277" r:id="rId22"/>
    <p:sldId id="274" r:id="rId23"/>
    <p:sldId id="272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958A4-0F74-4649-8AFF-236D9212D2FB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BE151-A56C-4D38-BE00-3E0C2D0337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958A4-0F74-4649-8AFF-236D9212D2FB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BE151-A56C-4D38-BE00-3E0C2D0337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958A4-0F74-4649-8AFF-236D9212D2FB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BE151-A56C-4D38-BE00-3E0C2D0337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958A4-0F74-4649-8AFF-236D9212D2FB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BE151-A56C-4D38-BE00-3E0C2D0337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958A4-0F74-4649-8AFF-236D9212D2FB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BE151-A56C-4D38-BE00-3E0C2D0337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958A4-0F74-4649-8AFF-236D9212D2FB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BE151-A56C-4D38-BE00-3E0C2D0337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958A4-0F74-4649-8AFF-236D9212D2FB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BE151-A56C-4D38-BE00-3E0C2D0337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958A4-0F74-4649-8AFF-236D9212D2FB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BE151-A56C-4D38-BE00-3E0C2D0337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958A4-0F74-4649-8AFF-236D9212D2FB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BE151-A56C-4D38-BE00-3E0C2D0337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958A4-0F74-4649-8AFF-236D9212D2FB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BE151-A56C-4D38-BE00-3E0C2D0337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958A4-0F74-4649-8AFF-236D9212D2FB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BE151-A56C-4D38-BE00-3E0C2D0337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7958A4-0F74-4649-8AFF-236D9212D2FB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FBE151-A56C-4D38-BE00-3E0C2D03370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13" Type="http://schemas.openxmlformats.org/officeDocument/2006/relationships/image" Target="../media/image52.png"/><Relationship Id="rId18" Type="http://schemas.openxmlformats.org/officeDocument/2006/relationships/image" Target="../media/image55.jpeg"/><Relationship Id="rId3" Type="http://schemas.openxmlformats.org/officeDocument/2006/relationships/image" Target="../media/image35.png"/><Relationship Id="rId21" Type="http://schemas.openxmlformats.org/officeDocument/2006/relationships/image" Target="../media/image64.png"/><Relationship Id="rId7" Type="http://schemas.openxmlformats.org/officeDocument/2006/relationships/image" Target="../media/image24.png"/><Relationship Id="rId12" Type="http://schemas.openxmlformats.org/officeDocument/2006/relationships/image" Target="../media/image48.jpeg"/><Relationship Id="rId17" Type="http://schemas.openxmlformats.org/officeDocument/2006/relationships/image" Target="../media/image54.jpeg"/><Relationship Id="rId2" Type="http://schemas.openxmlformats.org/officeDocument/2006/relationships/image" Target="../media/image28.jpeg"/><Relationship Id="rId16" Type="http://schemas.openxmlformats.org/officeDocument/2006/relationships/image" Target="../media/image41.png"/><Relationship Id="rId20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11" Type="http://schemas.openxmlformats.org/officeDocument/2006/relationships/image" Target="../media/image33.jpeg"/><Relationship Id="rId5" Type="http://schemas.openxmlformats.org/officeDocument/2006/relationships/image" Target="../media/image51.png"/><Relationship Id="rId15" Type="http://schemas.openxmlformats.org/officeDocument/2006/relationships/image" Target="../media/image53.png"/><Relationship Id="rId23" Type="http://schemas.openxmlformats.org/officeDocument/2006/relationships/image" Target="../media/image65.png"/><Relationship Id="rId10" Type="http://schemas.openxmlformats.org/officeDocument/2006/relationships/image" Target="../media/image32.jpeg"/><Relationship Id="rId19" Type="http://schemas.openxmlformats.org/officeDocument/2006/relationships/image" Target="../media/image50.jpeg"/><Relationship Id="rId4" Type="http://schemas.openxmlformats.org/officeDocument/2006/relationships/image" Target="../media/image29.jpeg"/><Relationship Id="rId9" Type="http://schemas.openxmlformats.org/officeDocument/2006/relationships/image" Target="../media/image47.jpeg"/><Relationship Id="rId14" Type="http://schemas.openxmlformats.org/officeDocument/2006/relationships/image" Target="../media/image49.png"/><Relationship Id="rId22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13" Type="http://schemas.openxmlformats.org/officeDocument/2006/relationships/image" Target="../media/image52.png"/><Relationship Id="rId18" Type="http://schemas.openxmlformats.org/officeDocument/2006/relationships/image" Target="../media/image55.jpeg"/><Relationship Id="rId3" Type="http://schemas.openxmlformats.org/officeDocument/2006/relationships/image" Target="../media/image35.png"/><Relationship Id="rId21" Type="http://schemas.openxmlformats.org/officeDocument/2006/relationships/image" Target="../media/image45.png"/><Relationship Id="rId7" Type="http://schemas.openxmlformats.org/officeDocument/2006/relationships/image" Target="../media/image24.png"/><Relationship Id="rId12" Type="http://schemas.openxmlformats.org/officeDocument/2006/relationships/image" Target="../media/image48.jpeg"/><Relationship Id="rId17" Type="http://schemas.openxmlformats.org/officeDocument/2006/relationships/image" Target="../media/image54.jpeg"/><Relationship Id="rId2" Type="http://schemas.openxmlformats.org/officeDocument/2006/relationships/image" Target="../media/image28.jpeg"/><Relationship Id="rId16" Type="http://schemas.openxmlformats.org/officeDocument/2006/relationships/image" Target="../media/image41.png"/><Relationship Id="rId20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11" Type="http://schemas.openxmlformats.org/officeDocument/2006/relationships/image" Target="../media/image33.jpeg"/><Relationship Id="rId5" Type="http://schemas.openxmlformats.org/officeDocument/2006/relationships/image" Target="../media/image51.png"/><Relationship Id="rId15" Type="http://schemas.openxmlformats.org/officeDocument/2006/relationships/image" Target="../media/image53.png"/><Relationship Id="rId10" Type="http://schemas.openxmlformats.org/officeDocument/2006/relationships/image" Target="../media/image32.jpeg"/><Relationship Id="rId19" Type="http://schemas.openxmlformats.org/officeDocument/2006/relationships/image" Target="../media/image50.jpeg"/><Relationship Id="rId4" Type="http://schemas.openxmlformats.org/officeDocument/2006/relationships/image" Target="../media/image29.jpeg"/><Relationship Id="rId9" Type="http://schemas.openxmlformats.org/officeDocument/2006/relationships/image" Target="../media/image47.jpeg"/><Relationship Id="rId14" Type="http://schemas.openxmlformats.org/officeDocument/2006/relationships/image" Target="../media/image49.png"/><Relationship Id="rId22" Type="http://schemas.openxmlformats.org/officeDocument/2006/relationships/image" Target="../media/image6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13" Type="http://schemas.openxmlformats.org/officeDocument/2006/relationships/image" Target="../media/image67.png"/><Relationship Id="rId18" Type="http://schemas.openxmlformats.org/officeDocument/2006/relationships/image" Target="../media/image55.jpeg"/><Relationship Id="rId3" Type="http://schemas.openxmlformats.org/officeDocument/2006/relationships/image" Target="../media/image35.png"/><Relationship Id="rId21" Type="http://schemas.openxmlformats.org/officeDocument/2006/relationships/image" Target="../media/image45.png"/><Relationship Id="rId7" Type="http://schemas.openxmlformats.org/officeDocument/2006/relationships/image" Target="../media/image24.png"/><Relationship Id="rId12" Type="http://schemas.openxmlformats.org/officeDocument/2006/relationships/image" Target="../media/image48.jpeg"/><Relationship Id="rId17" Type="http://schemas.openxmlformats.org/officeDocument/2006/relationships/image" Target="../media/image54.jpeg"/><Relationship Id="rId2" Type="http://schemas.openxmlformats.org/officeDocument/2006/relationships/image" Target="../media/image28.jpeg"/><Relationship Id="rId16" Type="http://schemas.openxmlformats.org/officeDocument/2006/relationships/image" Target="../media/image41.png"/><Relationship Id="rId20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11" Type="http://schemas.openxmlformats.org/officeDocument/2006/relationships/image" Target="../media/image33.jpeg"/><Relationship Id="rId5" Type="http://schemas.openxmlformats.org/officeDocument/2006/relationships/image" Target="../media/image51.png"/><Relationship Id="rId15" Type="http://schemas.openxmlformats.org/officeDocument/2006/relationships/image" Target="../media/image53.png"/><Relationship Id="rId10" Type="http://schemas.openxmlformats.org/officeDocument/2006/relationships/image" Target="../media/image32.jpeg"/><Relationship Id="rId19" Type="http://schemas.openxmlformats.org/officeDocument/2006/relationships/image" Target="../media/image50.jpeg"/><Relationship Id="rId4" Type="http://schemas.openxmlformats.org/officeDocument/2006/relationships/image" Target="../media/image29.jpeg"/><Relationship Id="rId9" Type="http://schemas.openxmlformats.org/officeDocument/2006/relationships/image" Target="../media/image47.jpeg"/><Relationship Id="rId14" Type="http://schemas.openxmlformats.org/officeDocument/2006/relationships/image" Target="../media/image49.png"/><Relationship Id="rId22" Type="http://schemas.openxmlformats.org/officeDocument/2006/relationships/image" Target="../media/image6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13" Type="http://schemas.openxmlformats.org/officeDocument/2006/relationships/image" Target="../media/image52.png"/><Relationship Id="rId18" Type="http://schemas.openxmlformats.org/officeDocument/2006/relationships/image" Target="../media/image55.jpeg"/><Relationship Id="rId3" Type="http://schemas.openxmlformats.org/officeDocument/2006/relationships/image" Target="../media/image35.png"/><Relationship Id="rId21" Type="http://schemas.openxmlformats.org/officeDocument/2006/relationships/image" Target="../media/image45.png"/><Relationship Id="rId7" Type="http://schemas.openxmlformats.org/officeDocument/2006/relationships/image" Target="../media/image24.png"/><Relationship Id="rId12" Type="http://schemas.openxmlformats.org/officeDocument/2006/relationships/image" Target="../media/image48.jpeg"/><Relationship Id="rId17" Type="http://schemas.openxmlformats.org/officeDocument/2006/relationships/image" Target="../media/image54.jpeg"/><Relationship Id="rId2" Type="http://schemas.openxmlformats.org/officeDocument/2006/relationships/image" Target="../media/image28.jpeg"/><Relationship Id="rId16" Type="http://schemas.openxmlformats.org/officeDocument/2006/relationships/image" Target="../media/image41.png"/><Relationship Id="rId20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11" Type="http://schemas.openxmlformats.org/officeDocument/2006/relationships/image" Target="../media/image33.jpeg"/><Relationship Id="rId5" Type="http://schemas.openxmlformats.org/officeDocument/2006/relationships/image" Target="../media/image51.png"/><Relationship Id="rId15" Type="http://schemas.openxmlformats.org/officeDocument/2006/relationships/image" Target="../media/image53.png"/><Relationship Id="rId10" Type="http://schemas.openxmlformats.org/officeDocument/2006/relationships/image" Target="../media/image32.jpeg"/><Relationship Id="rId19" Type="http://schemas.openxmlformats.org/officeDocument/2006/relationships/image" Target="../media/image50.jpeg"/><Relationship Id="rId4" Type="http://schemas.openxmlformats.org/officeDocument/2006/relationships/image" Target="../media/image29.jpeg"/><Relationship Id="rId9" Type="http://schemas.openxmlformats.org/officeDocument/2006/relationships/image" Target="../media/image47.jpeg"/><Relationship Id="rId14" Type="http://schemas.openxmlformats.org/officeDocument/2006/relationships/image" Target="../media/image49.png"/><Relationship Id="rId22" Type="http://schemas.openxmlformats.org/officeDocument/2006/relationships/image" Target="../media/image6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13" Type="http://schemas.openxmlformats.org/officeDocument/2006/relationships/image" Target="../media/image49.png"/><Relationship Id="rId18" Type="http://schemas.openxmlformats.org/officeDocument/2006/relationships/image" Target="../media/image50.jpeg"/><Relationship Id="rId3" Type="http://schemas.openxmlformats.org/officeDocument/2006/relationships/image" Target="../media/image35.png"/><Relationship Id="rId21" Type="http://schemas.openxmlformats.org/officeDocument/2006/relationships/image" Target="../media/image52.png"/><Relationship Id="rId7" Type="http://schemas.openxmlformats.org/officeDocument/2006/relationships/image" Target="../media/image24.png"/><Relationship Id="rId12" Type="http://schemas.openxmlformats.org/officeDocument/2006/relationships/image" Target="../media/image48.jpeg"/><Relationship Id="rId17" Type="http://schemas.openxmlformats.org/officeDocument/2006/relationships/image" Target="../media/image55.jpeg"/><Relationship Id="rId2" Type="http://schemas.openxmlformats.org/officeDocument/2006/relationships/image" Target="../media/image28.jpeg"/><Relationship Id="rId16" Type="http://schemas.openxmlformats.org/officeDocument/2006/relationships/image" Target="../media/image54.jpeg"/><Relationship Id="rId20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11" Type="http://schemas.openxmlformats.org/officeDocument/2006/relationships/image" Target="../media/image33.jpeg"/><Relationship Id="rId5" Type="http://schemas.openxmlformats.org/officeDocument/2006/relationships/image" Target="../media/image51.png"/><Relationship Id="rId15" Type="http://schemas.openxmlformats.org/officeDocument/2006/relationships/image" Target="../media/image41.png"/><Relationship Id="rId10" Type="http://schemas.openxmlformats.org/officeDocument/2006/relationships/image" Target="../media/image32.jpeg"/><Relationship Id="rId19" Type="http://schemas.openxmlformats.org/officeDocument/2006/relationships/image" Target="../media/image69.jpeg"/><Relationship Id="rId4" Type="http://schemas.openxmlformats.org/officeDocument/2006/relationships/image" Target="../media/image29.jpeg"/><Relationship Id="rId9" Type="http://schemas.openxmlformats.org/officeDocument/2006/relationships/image" Target="../media/image47.jpeg"/><Relationship Id="rId14" Type="http://schemas.openxmlformats.org/officeDocument/2006/relationships/image" Target="../media/image53.png"/><Relationship Id="rId22" Type="http://schemas.openxmlformats.org/officeDocument/2006/relationships/image" Target="../media/image7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13" Type="http://schemas.openxmlformats.org/officeDocument/2006/relationships/image" Target="../media/image52.png"/><Relationship Id="rId18" Type="http://schemas.openxmlformats.org/officeDocument/2006/relationships/image" Target="../media/image55.jpeg"/><Relationship Id="rId3" Type="http://schemas.openxmlformats.org/officeDocument/2006/relationships/image" Target="../media/image35.png"/><Relationship Id="rId21" Type="http://schemas.openxmlformats.org/officeDocument/2006/relationships/image" Target="../media/image71.jpeg"/><Relationship Id="rId7" Type="http://schemas.openxmlformats.org/officeDocument/2006/relationships/image" Target="../media/image24.png"/><Relationship Id="rId12" Type="http://schemas.openxmlformats.org/officeDocument/2006/relationships/image" Target="../media/image48.jpeg"/><Relationship Id="rId17" Type="http://schemas.openxmlformats.org/officeDocument/2006/relationships/image" Target="../media/image54.jpeg"/><Relationship Id="rId2" Type="http://schemas.openxmlformats.org/officeDocument/2006/relationships/image" Target="../media/image28.jpeg"/><Relationship Id="rId16" Type="http://schemas.openxmlformats.org/officeDocument/2006/relationships/image" Target="../media/image41.png"/><Relationship Id="rId20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11" Type="http://schemas.openxmlformats.org/officeDocument/2006/relationships/image" Target="../media/image33.jpeg"/><Relationship Id="rId5" Type="http://schemas.openxmlformats.org/officeDocument/2006/relationships/image" Target="../media/image51.png"/><Relationship Id="rId15" Type="http://schemas.openxmlformats.org/officeDocument/2006/relationships/image" Target="../media/image53.png"/><Relationship Id="rId10" Type="http://schemas.openxmlformats.org/officeDocument/2006/relationships/image" Target="../media/image32.jpeg"/><Relationship Id="rId19" Type="http://schemas.openxmlformats.org/officeDocument/2006/relationships/image" Target="../media/image50.jpeg"/><Relationship Id="rId4" Type="http://schemas.openxmlformats.org/officeDocument/2006/relationships/image" Target="../media/image29.jpeg"/><Relationship Id="rId9" Type="http://schemas.openxmlformats.org/officeDocument/2006/relationships/image" Target="../media/image47.jpeg"/><Relationship Id="rId14" Type="http://schemas.openxmlformats.org/officeDocument/2006/relationships/image" Target="../media/image49.png"/><Relationship Id="rId22" Type="http://schemas.openxmlformats.org/officeDocument/2006/relationships/image" Target="../media/image7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5.png"/><Relationship Id="rId18" Type="http://schemas.openxmlformats.org/officeDocument/2006/relationships/image" Target="../media/image19.png"/><Relationship Id="rId3" Type="http://schemas.openxmlformats.org/officeDocument/2006/relationships/image" Target="../media/image8.png"/><Relationship Id="rId7" Type="http://schemas.microsoft.com/office/2007/relationships/hdphoto" Target="../media/hdphoto2.wdp"/><Relationship Id="rId12" Type="http://schemas.microsoft.com/office/2007/relationships/hdphoto" Target="../media/hdphoto3.wdp"/><Relationship Id="rId17" Type="http://schemas.microsoft.com/office/2007/relationships/hdphoto" Target="../media/hdphoto4.wdp"/><Relationship Id="rId2" Type="http://schemas.openxmlformats.org/officeDocument/2006/relationships/image" Target="../media/image7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4.png"/><Relationship Id="rId5" Type="http://schemas.openxmlformats.org/officeDocument/2006/relationships/image" Target="../media/image9.jpeg"/><Relationship Id="rId15" Type="http://schemas.openxmlformats.org/officeDocument/2006/relationships/image" Target="../media/image17.png"/><Relationship Id="rId10" Type="http://schemas.openxmlformats.org/officeDocument/2006/relationships/image" Target="../media/image13.png"/><Relationship Id="rId4" Type="http://schemas.microsoft.com/office/2007/relationships/hdphoto" Target="../media/hdphoto1.wdp"/><Relationship Id="rId9" Type="http://schemas.openxmlformats.org/officeDocument/2006/relationships/image" Target="../media/image12.png"/><Relationship Id="rId1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5.png"/><Relationship Id="rId18" Type="http://schemas.openxmlformats.org/officeDocument/2006/relationships/image" Target="../media/image19.png"/><Relationship Id="rId3" Type="http://schemas.openxmlformats.org/officeDocument/2006/relationships/image" Target="../media/image8.png"/><Relationship Id="rId7" Type="http://schemas.microsoft.com/office/2007/relationships/hdphoto" Target="../media/hdphoto2.wdp"/><Relationship Id="rId12" Type="http://schemas.microsoft.com/office/2007/relationships/hdphoto" Target="../media/hdphoto3.wdp"/><Relationship Id="rId17" Type="http://schemas.microsoft.com/office/2007/relationships/hdphoto" Target="../media/hdphoto4.wdp"/><Relationship Id="rId2" Type="http://schemas.openxmlformats.org/officeDocument/2006/relationships/image" Target="../media/image7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4.png"/><Relationship Id="rId5" Type="http://schemas.openxmlformats.org/officeDocument/2006/relationships/image" Target="../media/image9.jpeg"/><Relationship Id="rId15" Type="http://schemas.openxmlformats.org/officeDocument/2006/relationships/image" Target="../media/image17.png"/><Relationship Id="rId10" Type="http://schemas.openxmlformats.org/officeDocument/2006/relationships/image" Target="../media/image13.png"/><Relationship Id="rId4" Type="http://schemas.microsoft.com/office/2007/relationships/hdphoto" Target="../media/hdphoto1.wdp"/><Relationship Id="rId9" Type="http://schemas.openxmlformats.org/officeDocument/2006/relationships/image" Target="../media/image12.png"/><Relationship Id="rId1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eg"/><Relationship Id="rId3" Type="http://schemas.openxmlformats.org/officeDocument/2006/relationships/image" Target="../media/image69.jpeg"/><Relationship Id="rId7" Type="http://schemas.openxmlformats.org/officeDocument/2006/relationships/image" Target="../media/image79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78.jpeg"/><Relationship Id="rId10" Type="http://schemas.openxmlformats.org/officeDocument/2006/relationships/image" Target="../media/image82.jpeg"/><Relationship Id="rId4" Type="http://schemas.openxmlformats.org/officeDocument/2006/relationships/image" Target="../media/image71.jpeg"/><Relationship Id="rId9" Type="http://schemas.openxmlformats.org/officeDocument/2006/relationships/image" Target="../media/image8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jpeg"/><Relationship Id="rId7" Type="http://schemas.openxmlformats.org/officeDocument/2006/relationships/image" Target="../media/image26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13" Type="http://schemas.openxmlformats.org/officeDocument/2006/relationships/image" Target="../media/image24.png"/><Relationship Id="rId18" Type="http://schemas.openxmlformats.org/officeDocument/2006/relationships/image" Target="../media/image43.pn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12" Type="http://schemas.openxmlformats.org/officeDocument/2006/relationships/image" Target="../media/image38.jpeg"/><Relationship Id="rId17" Type="http://schemas.openxmlformats.org/officeDocument/2006/relationships/image" Target="../media/image42.png"/><Relationship Id="rId2" Type="http://schemas.openxmlformats.org/officeDocument/2006/relationships/image" Target="../media/image28.jpeg"/><Relationship Id="rId16" Type="http://schemas.openxmlformats.org/officeDocument/2006/relationships/image" Target="../media/image41.png"/><Relationship Id="rId20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11" Type="http://schemas.openxmlformats.org/officeDocument/2006/relationships/image" Target="../media/image37.jpeg"/><Relationship Id="rId5" Type="http://schemas.openxmlformats.org/officeDocument/2006/relationships/image" Target="../media/image31.jpeg"/><Relationship Id="rId15" Type="http://schemas.openxmlformats.org/officeDocument/2006/relationships/image" Target="../media/image40.png"/><Relationship Id="rId10" Type="http://schemas.openxmlformats.org/officeDocument/2006/relationships/image" Target="../media/image36.jpeg"/><Relationship Id="rId19" Type="http://schemas.openxmlformats.org/officeDocument/2006/relationships/image" Target="../media/image44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3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13" Type="http://schemas.openxmlformats.org/officeDocument/2006/relationships/image" Target="../media/image51.png"/><Relationship Id="rId18" Type="http://schemas.openxmlformats.org/officeDocument/2006/relationships/image" Target="../media/image55.jpeg"/><Relationship Id="rId3" Type="http://schemas.openxmlformats.org/officeDocument/2006/relationships/image" Target="../media/image35.png"/><Relationship Id="rId21" Type="http://schemas.openxmlformats.org/officeDocument/2006/relationships/image" Target="../media/image57.png"/><Relationship Id="rId7" Type="http://schemas.openxmlformats.org/officeDocument/2006/relationships/image" Target="../media/image32.jpeg"/><Relationship Id="rId12" Type="http://schemas.openxmlformats.org/officeDocument/2006/relationships/image" Target="../media/image50.jpeg"/><Relationship Id="rId17" Type="http://schemas.openxmlformats.org/officeDocument/2006/relationships/image" Target="../media/image54.jpeg"/><Relationship Id="rId2" Type="http://schemas.openxmlformats.org/officeDocument/2006/relationships/image" Target="../media/image28.jpeg"/><Relationship Id="rId16" Type="http://schemas.openxmlformats.org/officeDocument/2006/relationships/image" Target="../media/image53.png"/><Relationship Id="rId20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11" Type="http://schemas.openxmlformats.org/officeDocument/2006/relationships/image" Target="../media/image41.png"/><Relationship Id="rId5" Type="http://schemas.openxmlformats.org/officeDocument/2006/relationships/image" Target="../media/image46.jpeg"/><Relationship Id="rId15" Type="http://schemas.openxmlformats.org/officeDocument/2006/relationships/image" Target="../media/image52.png"/><Relationship Id="rId10" Type="http://schemas.openxmlformats.org/officeDocument/2006/relationships/image" Target="../media/image49.png"/><Relationship Id="rId19" Type="http://schemas.openxmlformats.org/officeDocument/2006/relationships/image" Target="../media/image45.png"/><Relationship Id="rId4" Type="http://schemas.openxmlformats.org/officeDocument/2006/relationships/image" Target="../media/image29.jpeg"/><Relationship Id="rId9" Type="http://schemas.openxmlformats.org/officeDocument/2006/relationships/image" Target="../media/image48.jpeg"/><Relationship Id="rId14" Type="http://schemas.openxmlformats.org/officeDocument/2006/relationships/image" Target="../media/image3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13" Type="http://schemas.openxmlformats.org/officeDocument/2006/relationships/image" Target="../media/image52.png"/><Relationship Id="rId18" Type="http://schemas.openxmlformats.org/officeDocument/2006/relationships/image" Target="../media/image55.jpeg"/><Relationship Id="rId3" Type="http://schemas.openxmlformats.org/officeDocument/2006/relationships/image" Target="../media/image35.png"/><Relationship Id="rId21" Type="http://schemas.openxmlformats.org/officeDocument/2006/relationships/image" Target="../media/image45.png"/><Relationship Id="rId7" Type="http://schemas.openxmlformats.org/officeDocument/2006/relationships/image" Target="../media/image24.png"/><Relationship Id="rId12" Type="http://schemas.openxmlformats.org/officeDocument/2006/relationships/image" Target="../media/image48.jpeg"/><Relationship Id="rId17" Type="http://schemas.openxmlformats.org/officeDocument/2006/relationships/image" Target="../media/image54.jpeg"/><Relationship Id="rId2" Type="http://schemas.openxmlformats.org/officeDocument/2006/relationships/image" Target="../media/image28.jpeg"/><Relationship Id="rId16" Type="http://schemas.openxmlformats.org/officeDocument/2006/relationships/image" Target="../media/image41.png"/><Relationship Id="rId20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11" Type="http://schemas.openxmlformats.org/officeDocument/2006/relationships/image" Target="../media/image33.jpeg"/><Relationship Id="rId5" Type="http://schemas.openxmlformats.org/officeDocument/2006/relationships/image" Target="../media/image51.png"/><Relationship Id="rId15" Type="http://schemas.openxmlformats.org/officeDocument/2006/relationships/image" Target="../media/image53.png"/><Relationship Id="rId10" Type="http://schemas.openxmlformats.org/officeDocument/2006/relationships/image" Target="../media/image32.jpeg"/><Relationship Id="rId19" Type="http://schemas.openxmlformats.org/officeDocument/2006/relationships/image" Target="../media/image50.jpeg"/><Relationship Id="rId4" Type="http://schemas.openxmlformats.org/officeDocument/2006/relationships/image" Target="../media/image29.jpeg"/><Relationship Id="rId9" Type="http://schemas.openxmlformats.org/officeDocument/2006/relationships/image" Target="../media/image47.jpeg"/><Relationship Id="rId14" Type="http://schemas.openxmlformats.org/officeDocument/2006/relationships/image" Target="../media/image49.png"/><Relationship Id="rId22" Type="http://schemas.openxmlformats.org/officeDocument/2006/relationships/image" Target="../media/image5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13" Type="http://schemas.openxmlformats.org/officeDocument/2006/relationships/image" Target="../media/image60.png"/><Relationship Id="rId18" Type="http://schemas.openxmlformats.org/officeDocument/2006/relationships/image" Target="../media/image55.jpeg"/><Relationship Id="rId3" Type="http://schemas.openxmlformats.org/officeDocument/2006/relationships/image" Target="../media/image35.png"/><Relationship Id="rId21" Type="http://schemas.openxmlformats.org/officeDocument/2006/relationships/image" Target="../media/image45.png"/><Relationship Id="rId7" Type="http://schemas.openxmlformats.org/officeDocument/2006/relationships/image" Target="../media/image24.png"/><Relationship Id="rId12" Type="http://schemas.openxmlformats.org/officeDocument/2006/relationships/image" Target="../media/image48.jpeg"/><Relationship Id="rId17" Type="http://schemas.openxmlformats.org/officeDocument/2006/relationships/image" Target="../media/image54.jpeg"/><Relationship Id="rId2" Type="http://schemas.openxmlformats.org/officeDocument/2006/relationships/image" Target="../media/image28.jpeg"/><Relationship Id="rId16" Type="http://schemas.openxmlformats.org/officeDocument/2006/relationships/image" Target="../media/image41.png"/><Relationship Id="rId20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11" Type="http://schemas.openxmlformats.org/officeDocument/2006/relationships/image" Target="../media/image33.jpeg"/><Relationship Id="rId5" Type="http://schemas.openxmlformats.org/officeDocument/2006/relationships/image" Target="../media/image51.png"/><Relationship Id="rId15" Type="http://schemas.openxmlformats.org/officeDocument/2006/relationships/image" Target="../media/image53.png"/><Relationship Id="rId10" Type="http://schemas.openxmlformats.org/officeDocument/2006/relationships/image" Target="../media/image32.jpeg"/><Relationship Id="rId19" Type="http://schemas.openxmlformats.org/officeDocument/2006/relationships/image" Target="../media/image50.jpeg"/><Relationship Id="rId4" Type="http://schemas.openxmlformats.org/officeDocument/2006/relationships/image" Target="../media/image29.jpeg"/><Relationship Id="rId9" Type="http://schemas.openxmlformats.org/officeDocument/2006/relationships/image" Target="../media/image47.jpeg"/><Relationship Id="rId14" Type="http://schemas.openxmlformats.org/officeDocument/2006/relationships/image" Target="../media/image49.png"/><Relationship Id="rId22" Type="http://schemas.openxmlformats.org/officeDocument/2006/relationships/image" Target="../media/image6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13" Type="http://schemas.openxmlformats.org/officeDocument/2006/relationships/image" Target="../media/image52.png"/><Relationship Id="rId18" Type="http://schemas.openxmlformats.org/officeDocument/2006/relationships/image" Target="../media/image55.jpeg"/><Relationship Id="rId3" Type="http://schemas.openxmlformats.org/officeDocument/2006/relationships/image" Target="../media/image35.png"/><Relationship Id="rId21" Type="http://schemas.openxmlformats.org/officeDocument/2006/relationships/image" Target="../media/image45.png"/><Relationship Id="rId7" Type="http://schemas.openxmlformats.org/officeDocument/2006/relationships/image" Target="../media/image24.png"/><Relationship Id="rId12" Type="http://schemas.openxmlformats.org/officeDocument/2006/relationships/image" Target="../media/image48.jpeg"/><Relationship Id="rId17" Type="http://schemas.openxmlformats.org/officeDocument/2006/relationships/image" Target="../media/image54.jpeg"/><Relationship Id="rId2" Type="http://schemas.openxmlformats.org/officeDocument/2006/relationships/image" Target="../media/image28.jpeg"/><Relationship Id="rId16" Type="http://schemas.openxmlformats.org/officeDocument/2006/relationships/image" Target="../media/image41.png"/><Relationship Id="rId20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11" Type="http://schemas.openxmlformats.org/officeDocument/2006/relationships/image" Target="../media/image33.jpeg"/><Relationship Id="rId5" Type="http://schemas.openxmlformats.org/officeDocument/2006/relationships/image" Target="../media/image51.png"/><Relationship Id="rId15" Type="http://schemas.openxmlformats.org/officeDocument/2006/relationships/image" Target="../media/image53.png"/><Relationship Id="rId10" Type="http://schemas.openxmlformats.org/officeDocument/2006/relationships/image" Target="../media/image32.jpeg"/><Relationship Id="rId19" Type="http://schemas.openxmlformats.org/officeDocument/2006/relationships/image" Target="../media/image50.jpeg"/><Relationship Id="rId4" Type="http://schemas.openxmlformats.org/officeDocument/2006/relationships/image" Target="../media/image29.jpeg"/><Relationship Id="rId9" Type="http://schemas.openxmlformats.org/officeDocument/2006/relationships/image" Target="../media/image47.jpeg"/><Relationship Id="rId14" Type="http://schemas.openxmlformats.org/officeDocument/2006/relationships/image" Target="../media/image49.png"/><Relationship Id="rId22" Type="http://schemas.openxmlformats.org/officeDocument/2006/relationships/image" Target="../media/image6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1389605079_смиvse-torre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285992"/>
            <a:ext cx="6815158" cy="928694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2"/>
                </a:solidFill>
                <a:latin typeface="Arial Black" pitchFamily="34" charset="0"/>
              </a:rPr>
              <a:t>ШКОЛЬНЫЕ ПРАВИЛА</a:t>
            </a:r>
            <a:endParaRPr lang="ru-RU" sz="3200" dirty="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4" name="Рисунок 3" descr="C:\Documents and Settings\Yura\Рабочий стол\правила\солнышко-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285728"/>
            <a:ext cx="1772108" cy="1772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Documents and Settings\Yura\Рабочий стол\правила\post-20539-0-95330600-1325886023.jpg"/>
          <p:cNvPicPr/>
          <p:nvPr/>
        </p:nvPicPr>
        <p:blipFill>
          <a:blip r:embed="rId4"/>
          <a:srcRect l="3833" t="9864" r="3408" b="10355"/>
          <a:stretch>
            <a:fillRect/>
          </a:stretch>
        </p:blipFill>
        <p:spPr bwMode="auto">
          <a:xfrm>
            <a:off x="6215074" y="214290"/>
            <a:ext cx="2346684" cy="1785950"/>
          </a:xfrm>
          <a:prstGeom prst="rect">
            <a:avLst/>
          </a:prstGeom>
          <a:noFill/>
          <a:ln w="38100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6" name="Рисунок 5" descr="C:\Documents and Settings\Yura\Рабочий стол\правила\vnimanie копия.pn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45" y="3786190"/>
            <a:ext cx="2857520" cy="2892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Documents and Settings\Yura\Рабочий стол\правила\54719143_6ae4526f3448 копия.pn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00496" y="3214686"/>
            <a:ext cx="2394470" cy="2070497"/>
          </a:xfrm>
          <a:prstGeom prst="rect">
            <a:avLst/>
          </a:prstGeom>
          <a:noFill/>
          <a:ln w="38100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9" name="Рисунок 8" descr="C:\Documents and Settings\Yura\Рабочий стол\правила\freedo-Smiley-with-glasses.pn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29388" y="2500306"/>
            <a:ext cx="2373330" cy="237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1571604" y="357166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err="1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Мультимедийное</a:t>
            </a:r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 сопровождение к сказке</a:t>
            </a:r>
            <a:r>
              <a:rPr lang="ru-RU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по программе </a:t>
            </a:r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психолого-педагогических</a:t>
            </a:r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 занятий для детей 6-7 лет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«</a:t>
            </a:r>
            <a:r>
              <a:rPr lang="ru-RU" b="1" dirty="0" err="1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Цветик-семицветик</a:t>
            </a:r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»  </a:t>
            </a:r>
            <a:r>
              <a:rPr lang="ru-RU" b="1" dirty="0" err="1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Куражева</a:t>
            </a:r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 Н.Ю,  Козлова И.А. </a:t>
            </a:r>
            <a:endParaRPr lang="ru-RU" b="1" dirty="0">
              <a:solidFill>
                <a:srgbClr val="002060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429124" y="535782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Педагог-психолог </a:t>
            </a:r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Ященко Л.В.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МБДОУ д/с№ 13 «Сказка»</a:t>
            </a:r>
            <a:endParaRPr lang="ru-RU" b="1" dirty="0" smtClean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5650_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1"/>
          </a:xfrm>
        </p:spPr>
      </p:pic>
      <p:pic>
        <p:nvPicPr>
          <p:cNvPr id="5" name="Рисунок 4" descr="0_8d869_854e737e_X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472" y="5643578"/>
            <a:ext cx="825089" cy="1000108"/>
          </a:xfrm>
          <a:prstGeom prst="rect">
            <a:avLst/>
          </a:prstGeom>
          <a:scene3d>
            <a:camera prst="isometricOffAxis2Right"/>
            <a:lightRig rig="threePt" dir="t"/>
          </a:scene3d>
        </p:spPr>
      </p:pic>
      <p:pic>
        <p:nvPicPr>
          <p:cNvPr id="6" name="Рисунок 5" descr="8ed3a98c-ed26-11e2-80d1-000423c1865a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85984" y="4746839"/>
            <a:ext cx="1000132" cy="889580"/>
          </a:xfrm>
          <a:prstGeom prst="rect">
            <a:avLst/>
          </a:prstGeom>
          <a:scene3d>
            <a:camera prst="isometricOffAxis2Right"/>
            <a:lightRig rig="threePt" dir="t"/>
          </a:scene3d>
        </p:spPr>
      </p:pic>
      <p:pic>
        <p:nvPicPr>
          <p:cNvPr id="7" name="Рисунок 6" descr="63246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43240" y="3815962"/>
            <a:ext cx="928694" cy="928694"/>
          </a:xfrm>
          <a:prstGeom prst="rect">
            <a:avLst/>
          </a:prstGeom>
          <a:scene3d>
            <a:camera prst="isometricOffAxis2Right"/>
            <a:lightRig rig="threePt" dir="t"/>
          </a:scene3d>
        </p:spPr>
      </p:pic>
      <p:pic>
        <p:nvPicPr>
          <p:cNvPr id="8" name="Рисунок 7" descr="2620904_enl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43372" y="3214686"/>
            <a:ext cx="714380" cy="604842"/>
          </a:xfrm>
          <a:prstGeom prst="rect">
            <a:avLst/>
          </a:prstGeom>
          <a:effectLst>
            <a:softEdge rad="31750"/>
          </a:effectLst>
          <a:scene3d>
            <a:camera prst="isometricOffAxis2Right"/>
            <a:lightRig rig="threePt" dir="t"/>
          </a:scene3d>
        </p:spPr>
      </p:pic>
      <p:pic>
        <p:nvPicPr>
          <p:cNvPr id="9" name="Рисунок 8" descr="_еж.png"/>
          <p:cNvPicPr>
            <a:picLocks noChangeAspect="1"/>
          </p:cNvPicPr>
          <p:nvPr/>
        </p:nvPicPr>
        <p:blipFill>
          <a:blip r:embed="rId7"/>
          <a:srcRect b="7936"/>
          <a:stretch>
            <a:fillRect/>
          </a:stretch>
        </p:blipFill>
        <p:spPr>
          <a:xfrm>
            <a:off x="0" y="2714572"/>
            <a:ext cx="6000792" cy="4143428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0" name="Рисунок 9" descr="1NrpC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1231783">
            <a:off x="3813776" y="5111314"/>
            <a:ext cx="1057091" cy="1647566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1" name="Рисунок 10" descr="1NrpC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1231783">
            <a:off x="6885027" y="5283950"/>
            <a:ext cx="1205225" cy="1647566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3" name="Рисунок 12" descr="1NrpC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11231783">
            <a:off x="5278197" y="4041451"/>
            <a:ext cx="720080" cy="1055174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4" name="Рисунок 13" descr="1NrpC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rot="11231783">
            <a:off x="7051447" y="3462975"/>
            <a:ext cx="595551" cy="844605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5" name="Рисунок 14" descr="1NrpC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 rot="11231783">
            <a:off x="5747077" y="2809198"/>
            <a:ext cx="403211" cy="537374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9" name="Рисунок 18" descr="1NrpC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 rot="11231783">
            <a:off x="2965905" y="3308350"/>
            <a:ext cx="393545" cy="615139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20" name="Рисунок 19" descr="белка в форме.png"/>
          <p:cNvPicPr>
            <a:picLocks noChangeAspect="1"/>
          </p:cNvPicPr>
          <p:nvPr/>
        </p:nvPicPr>
        <p:blipFill>
          <a:blip r:embed="rId13" cstate="print"/>
          <a:srcRect b="19231"/>
          <a:stretch>
            <a:fillRect/>
          </a:stretch>
        </p:blipFill>
        <p:spPr>
          <a:xfrm>
            <a:off x="3929058" y="4071942"/>
            <a:ext cx="1857388" cy="1500198"/>
          </a:xfrm>
          <a:prstGeom prst="rect">
            <a:avLst/>
          </a:prstGeom>
        </p:spPr>
      </p:pic>
      <p:pic>
        <p:nvPicPr>
          <p:cNvPr id="24" name="Рисунок 23" descr="волчок в форме4.png"/>
          <p:cNvPicPr>
            <a:picLocks noChangeAspect="1"/>
          </p:cNvPicPr>
          <p:nvPr/>
        </p:nvPicPr>
        <p:blipFill>
          <a:blip r:embed="rId14" cstate="print"/>
          <a:srcRect b="35372"/>
          <a:stretch>
            <a:fillRect/>
          </a:stretch>
        </p:blipFill>
        <p:spPr>
          <a:xfrm>
            <a:off x="4500562" y="2143116"/>
            <a:ext cx="2357454" cy="2286016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5" name="Рисунок 24" descr="лисенок стоя в форме.png"/>
          <p:cNvPicPr>
            <a:picLocks noChangeAspect="1"/>
          </p:cNvPicPr>
          <p:nvPr/>
        </p:nvPicPr>
        <p:blipFill>
          <a:blip r:embed="rId15" cstate="print"/>
          <a:srcRect b="21851"/>
          <a:stretch>
            <a:fillRect/>
          </a:stretch>
        </p:blipFill>
        <p:spPr>
          <a:xfrm>
            <a:off x="6286512" y="1857364"/>
            <a:ext cx="1413113" cy="1357322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27" name="Рисунок 26" descr="еж в форме стоя.png"/>
          <p:cNvPicPr>
            <a:picLocks noChangeAspect="1"/>
          </p:cNvPicPr>
          <p:nvPr/>
        </p:nvPicPr>
        <p:blipFill>
          <a:blip r:embed="rId16" cstate="print"/>
          <a:srcRect b="21738"/>
          <a:stretch>
            <a:fillRect/>
          </a:stretch>
        </p:blipFill>
        <p:spPr>
          <a:xfrm>
            <a:off x="2143108" y="3214686"/>
            <a:ext cx="928694" cy="928694"/>
          </a:xfrm>
          <a:prstGeom prst="rect">
            <a:avLst/>
          </a:prstGeom>
        </p:spPr>
      </p:pic>
      <p:pic>
        <p:nvPicPr>
          <p:cNvPr id="12" name="Рисунок 11" descr="1NrpC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 rot="11231783">
            <a:off x="7216092" y="4044707"/>
            <a:ext cx="781428" cy="1203835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6" name="Рисунок 15" descr="1NrpC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 rot="11231783">
            <a:off x="4108354" y="2817162"/>
            <a:ext cx="535296" cy="615139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7" name="Рисунок 16" descr="1NrpC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 rot="11231783">
            <a:off x="3393975" y="3031478"/>
            <a:ext cx="535296" cy="615139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8" name="Рисунок 17" descr="1NrpC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 rot="11231783">
            <a:off x="2189389" y="3888061"/>
            <a:ext cx="534457" cy="772507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grpSp>
        <p:nvGrpSpPr>
          <p:cNvPr id="30" name="Группа 29"/>
          <p:cNvGrpSpPr/>
          <p:nvPr/>
        </p:nvGrpSpPr>
        <p:grpSpPr>
          <a:xfrm>
            <a:off x="0" y="0"/>
            <a:ext cx="2857520" cy="1762329"/>
            <a:chOff x="3330356" y="2355350"/>
            <a:chExt cx="4502091" cy="2262395"/>
          </a:xfrm>
        </p:grpSpPr>
        <p:pic>
          <p:nvPicPr>
            <p:cNvPr id="28" name="Рисунок 27" descr="C:\Documents and Settings\Yura\Рабочий стол\правила\54719143_6ae4526f3448 копия.png"/>
            <p:cNvPicPr/>
            <p:nvPr/>
          </p:nvPicPr>
          <p:blipFill>
            <a:blip r:embed="rId20"/>
            <a:srcRect/>
            <a:stretch>
              <a:fillRect/>
            </a:stretch>
          </p:blipFill>
          <p:spPr bwMode="auto">
            <a:xfrm>
              <a:off x="3330356" y="2355350"/>
              <a:ext cx="2483287" cy="2147299"/>
            </a:xfrm>
            <a:prstGeom prst="rect">
              <a:avLst/>
            </a:prstGeom>
            <a:noFill/>
            <a:ln w="66675">
              <a:solidFill>
                <a:srgbClr val="FFFF00"/>
              </a:solidFill>
              <a:miter lim="800000"/>
              <a:headEnd/>
              <a:tailEnd/>
            </a:ln>
          </p:spPr>
        </p:pic>
        <p:pic>
          <p:nvPicPr>
            <p:cNvPr id="29" name="Рисунок 28" descr="C:\Documents and Settings\Yura\Рабочий стол\правила\freedo-Smiley-with-glasses.png"/>
            <p:cNvPicPr/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5572132" y="2357430"/>
              <a:ext cx="2260315" cy="2260315"/>
            </a:xfrm>
            <a:prstGeom prst="rect">
              <a:avLst/>
            </a:prstGeom>
            <a:noFill/>
            <a:ln w="66675">
              <a:solidFill>
                <a:srgbClr val="FFFF00"/>
              </a:solidFill>
              <a:miter lim="800000"/>
              <a:headEnd/>
              <a:tailEnd/>
            </a:ln>
          </p:spPr>
        </p:pic>
      </p:grpSp>
      <p:pic>
        <p:nvPicPr>
          <p:cNvPr id="26" name="Рисунок 25" descr="заяц в форме стоя.png"/>
          <p:cNvPicPr>
            <a:picLocks noChangeAspect="1"/>
          </p:cNvPicPr>
          <p:nvPr/>
        </p:nvPicPr>
        <p:blipFill>
          <a:blip r:embed="rId22" cstate="print"/>
          <a:srcRect b="31697"/>
          <a:stretch>
            <a:fillRect/>
          </a:stretch>
        </p:blipFill>
        <p:spPr>
          <a:xfrm flipH="1">
            <a:off x="7286644" y="4643446"/>
            <a:ext cx="1500198" cy="1214446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31" name="Рисунок 30" descr="междвежонок радостный за парту.png"/>
          <p:cNvPicPr>
            <a:picLocks noChangeAspect="1"/>
          </p:cNvPicPr>
          <p:nvPr/>
        </p:nvPicPr>
        <p:blipFill>
          <a:blip r:embed="rId23" cstate="print"/>
          <a:srcRect b="11524"/>
          <a:stretch>
            <a:fillRect/>
          </a:stretch>
        </p:blipFill>
        <p:spPr>
          <a:xfrm>
            <a:off x="3071802" y="1643050"/>
            <a:ext cx="1710286" cy="14287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5650_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1"/>
          </a:xfrm>
        </p:spPr>
      </p:pic>
      <p:pic>
        <p:nvPicPr>
          <p:cNvPr id="5" name="Рисунок 4" descr="0_8d869_854e737e_X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472" y="5643578"/>
            <a:ext cx="825089" cy="1000108"/>
          </a:xfrm>
          <a:prstGeom prst="rect">
            <a:avLst/>
          </a:prstGeom>
          <a:scene3d>
            <a:camera prst="isometricOffAxis2Right"/>
            <a:lightRig rig="threePt" dir="t"/>
          </a:scene3d>
        </p:spPr>
      </p:pic>
      <p:pic>
        <p:nvPicPr>
          <p:cNvPr id="6" name="Рисунок 5" descr="8ed3a98c-ed26-11e2-80d1-000423c1865a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85984" y="4746839"/>
            <a:ext cx="1000132" cy="889580"/>
          </a:xfrm>
          <a:prstGeom prst="rect">
            <a:avLst/>
          </a:prstGeom>
          <a:scene3d>
            <a:camera prst="isometricOffAxis2Right"/>
            <a:lightRig rig="threePt" dir="t"/>
          </a:scene3d>
        </p:spPr>
      </p:pic>
      <p:pic>
        <p:nvPicPr>
          <p:cNvPr id="7" name="Рисунок 6" descr="63246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43240" y="3815962"/>
            <a:ext cx="928694" cy="928694"/>
          </a:xfrm>
          <a:prstGeom prst="rect">
            <a:avLst/>
          </a:prstGeom>
          <a:scene3d>
            <a:camera prst="isometricOffAxis2Right"/>
            <a:lightRig rig="threePt" dir="t"/>
          </a:scene3d>
        </p:spPr>
      </p:pic>
      <p:pic>
        <p:nvPicPr>
          <p:cNvPr id="8" name="Рисунок 7" descr="2620904_enl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43372" y="3214686"/>
            <a:ext cx="714380" cy="604842"/>
          </a:xfrm>
          <a:prstGeom prst="rect">
            <a:avLst/>
          </a:prstGeom>
          <a:effectLst>
            <a:softEdge rad="31750"/>
          </a:effectLst>
          <a:scene3d>
            <a:camera prst="isometricOffAxis2Right"/>
            <a:lightRig rig="threePt" dir="t"/>
          </a:scene3d>
        </p:spPr>
      </p:pic>
      <p:pic>
        <p:nvPicPr>
          <p:cNvPr id="9" name="Рисунок 8" descr="_еж.png"/>
          <p:cNvPicPr>
            <a:picLocks noChangeAspect="1"/>
          </p:cNvPicPr>
          <p:nvPr/>
        </p:nvPicPr>
        <p:blipFill>
          <a:blip r:embed="rId7"/>
          <a:srcRect b="7936"/>
          <a:stretch>
            <a:fillRect/>
          </a:stretch>
        </p:blipFill>
        <p:spPr>
          <a:xfrm>
            <a:off x="0" y="2714572"/>
            <a:ext cx="6000792" cy="4143428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0" name="Рисунок 9" descr="1NrpC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1231783">
            <a:off x="3813776" y="5111314"/>
            <a:ext cx="1057091" cy="1647566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1" name="Рисунок 10" descr="1NrpC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1231783">
            <a:off x="6885027" y="5283950"/>
            <a:ext cx="1205225" cy="1647566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3" name="Рисунок 12" descr="1NrpC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11231783">
            <a:off x="5278197" y="4041451"/>
            <a:ext cx="720080" cy="1055174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4" name="Рисунок 13" descr="1NrpC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rot="11231783">
            <a:off x="7051447" y="3462975"/>
            <a:ext cx="595551" cy="844605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5" name="Рисунок 14" descr="1NrpC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 rot="11231783">
            <a:off x="5747077" y="2809198"/>
            <a:ext cx="403211" cy="537374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9" name="Рисунок 18" descr="1NrpC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 rot="11231783">
            <a:off x="2965905" y="3308350"/>
            <a:ext cx="393545" cy="615139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20" name="Рисунок 19" descr="белка в форме.png"/>
          <p:cNvPicPr>
            <a:picLocks noChangeAspect="1"/>
          </p:cNvPicPr>
          <p:nvPr/>
        </p:nvPicPr>
        <p:blipFill>
          <a:blip r:embed="rId13" cstate="print"/>
          <a:srcRect b="19231"/>
          <a:stretch>
            <a:fillRect/>
          </a:stretch>
        </p:blipFill>
        <p:spPr>
          <a:xfrm>
            <a:off x="7000892" y="3000372"/>
            <a:ext cx="1857388" cy="1500198"/>
          </a:xfrm>
          <a:prstGeom prst="rect">
            <a:avLst/>
          </a:prstGeom>
        </p:spPr>
      </p:pic>
      <p:pic>
        <p:nvPicPr>
          <p:cNvPr id="24" name="Рисунок 23" descr="волчок в форме4.png"/>
          <p:cNvPicPr>
            <a:picLocks noChangeAspect="1"/>
          </p:cNvPicPr>
          <p:nvPr/>
        </p:nvPicPr>
        <p:blipFill>
          <a:blip r:embed="rId14" cstate="print"/>
          <a:srcRect b="35372"/>
          <a:stretch>
            <a:fillRect/>
          </a:stretch>
        </p:blipFill>
        <p:spPr>
          <a:xfrm>
            <a:off x="4500562" y="2143116"/>
            <a:ext cx="2357454" cy="2286016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5" name="Рисунок 24" descr="лисенок стоя в форме.png"/>
          <p:cNvPicPr>
            <a:picLocks noChangeAspect="1"/>
          </p:cNvPicPr>
          <p:nvPr/>
        </p:nvPicPr>
        <p:blipFill>
          <a:blip r:embed="rId15" cstate="print"/>
          <a:srcRect b="21851"/>
          <a:stretch>
            <a:fillRect/>
          </a:stretch>
        </p:blipFill>
        <p:spPr>
          <a:xfrm>
            <a:off x="6286512" y="1785926"/>
            <a:ext cx="1413113" cy="1357322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27" name="Рисунок 26" descr="еж в форме стоя.png"/>
          <p:cNvPicPr>
            <a:picLocks noChangeAspect="1"/>
          </p:cNvPicPr>
          <p:nvPr/>
        </p:nvPicPr>
        <p:blipFill>
          <a:blip r:embed="rId16" cstate="print"/>
          <a:srcRect b="21738"/>
          <a:stretch>
            <a:fillRect/>
          </a:stretch>
        </p:blipFill>
        <p:spPr>
          <a:xfrm>
            <a:off x="2143108" y="3214686"/>
            <a:ext cx="928694" cy="928694"/>
          </a:xfrm>
          <a:prstGeom prst="rect">
            <a:avLst/>
          </a:prstGeom>
        </p:spPr>
      </p:pic>
      <p:pic>
        <p:nvPicPr>
          <p:cNvPr id="12" name="Рисунок 11" descr="1NrpC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 rot="11231783">
            <a:off x="7216092" y="4044707"/>
            <a:ext cx="781428" cy="1203835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6" name="Рисунок 15" descr="1NrpC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 rot="11231783">
            <a:off x="4108354" y="2817162"/>
            <a:ext cx="535296" cy="615139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7" name="Рисунок 16" descr="1NrpC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 rot="11231783">
            <a:off x="3393975" y="3031478"/>
            <a:ext cx="535296" cy="615139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8" name="Рисунок 17" descr="1NrpC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 rot="11231783">
            <a:off x="2189389" y="3888061"/>
            <a:ext cx="534457" cy="772507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29" name="Рисунок 28" descr="C:\Documents and Settings\Yura\Рабочий стол\правила\vnimanie копия.png"/>
          <p:cNvPicPr/>
          <p:nvPr/>
        </p:nvPicPr>
        <p:blipFill>
          <a:blip r:embed="rId20" cstate="print"/>
          <a:srcRect/>
          <a:stretch>
            <a:fillRect/>
          </a:stretch>
        </p:blipFill>
        <p:spPr bwMode="auto">
          <a:xfrm flipH="1">
            <a:off x="7143736" y="642918"/>
            <a:ext cx="2000264" cy="1892703"/>
          </a:xfrm>
          <a:prstGeom prst="rect">
            <a:avLst/>
          </a:prstGeom>
          <a:noFill/>
          <a:ln w="63500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26" name="Рисунок 25" descr="заяц в форме стоя.png"/>
          <p:cNvPicPr>
            <a:picLocks noChangeAspect="1"/>
          </p:cNvPicPr>
          <p:nvPr/>
        </p:nvPicPr>
        <p:blipFill>
          <a:blip r:embed="rId21" cstate="print"/>
          <a:srcRect b="31697"/>
          <a:stretch>
            <a:fillRect/>
          </a:stretch>
        </p:blipFill>
        <p:spPr>
          <a:xfrm flipH="1">
            <a:off x="7286644" y="4643446"/>
            <a:ext cx="1500198" cy="1214446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28" name="Рисунок 27" descr="еж в форме стоя.png"/>
          <p:cNvPicPr>
            <a:picLocks noChangeAspect="1"/>
          </p:cNvPicPr>
          <p:nvPr/>
        </p:nvPicPr>
        <p:blipFill>
          <a:blip r:embed="rId16" cstate="print"/>
          <a:srcRect b="21738"/>
          <a:stretch>
            <a:fillRect/>
          </a:stretch>
        </p:blipFill>
        <p:spPr>
          <a:xfrm rot="400477">
            <a:off x="4305512" y="4241659"/>
            <a:ext cx="1280692" cy="1280692"/>
          </a:xfrm>
          <a:prstGeom prst="rect">
            <a:avLst/>
          </a:prstGeom>
        </p:spPr>
      </p:pic>
      <p:pic>
        <p:nvPicPr>
          <p:cNvPr id="30" name="Рисунок 29" descr="междвежонок радостный за парту.png"/>
          <p:cNvPicPr>
            <a:picLocks noChangeAspect="1"/>
          </p:cNvPicPr>
          <p:nvPr/>
        </p:nvPicPr>
        <p:blipFill>
          <a:blip r:embed="rId22" cstate="print"/>
          <a:srcRect b="11524"/>
          <a:stretch>
            <a:fillRect/>
          </a:stretch>
        </p:blipFill>
        <p:spPr>
          <a:xfrm>
            <a:off x="3143240" y="1643050"/>
            <a:ext cx="1710286" cy="14287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5650_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1"/>
          </a:xfrm>
        </p:spPr>
      </p:pic>
      <p:pic>
        <p:nvPicPr>
          <p:cNvPr id="5" name="Рисунок 4" descr="0_8d869_854e737e_X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472" y="5643578"/>
            <a:ext cx="825089" cy="1000108"/>
          </a:xfrm>
          <a:prstGeom prst="rect">
            <a:avLst/>
          </a:prstGeom>
          <a:scene3d>
            <a:camera prst="isometricOffAxis2Right"/>
            <a:lightRig rig="threePt" dir="t"/>
          </a:scene3d>
        </p:spPr>
      </p:pic>
      <p:pic>
        <p:nvPicPr>
          <p:cNvPr id="6" name="Рисунок 5" descr="8ed3a98c-ed26-11e2-80d1-000423c1865a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85984" y="4746839"/>
            <a:ext cx="1000132" cy="889580"/>
          </a:xfrm>
          <a:prstGeom prst="rect">
            <a:avLst/>
          </a:prstGeom>
          <a:scene3d>
            <a:camera prst="isometricOffAxis2Right"/>
            <a:lightRig rig="threePt" dir="t"/>
          </a:scene3d>
        </p:spPr>
      </p:pic>
      <p:pic>
        <p:nvPicPr>
          <p:cNvPr id="7" name="Рисунок 6" descr="63246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43240" y="3815962"/>
            <a:ext cx="928694" cy="928694"/>
          </a:xfrm>
          <a:prstGeom prst="rect">
            <a:avLst/>
          </a:prstGeom>
          <a:scene3d>
            <a:camera prst="isometricOffAxis2Right"/>
            <a:lightRig rig="threePt" dir="t"/>
          </a:scene3d>
        </p:spPr>
      </p:pic>
      <p:pic>
        <p:nvPicPr>
          <p:cNvPr id="8" name="Рисунок 7" descr="2620904_enl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43372" y="3214686"/>
            <a:ext cx="714380" cy="604842"/>
          </a:xfrm>
          <a:prstGeom prst="rect">
            <a:avLst/>
          </a:prstGeom>
          <a:effectLst>
            <a:softEdge rad="31750"/>
          </a:effectLst>
          <a:scene3d>
            <a:camera prst="isometricOffAxis2Right"/>
            <a:lightRig rig="threePt" dir="t"/>
          </a:scene3d>
        </p:spPr>
      </p:pic>
      <p:pic>
        <p:nvPicPr>
          <p:cNvPr id="9" name="Рисунок 8" descr="_еж.png"/>
          <p:cNvPicPr>
            <a:picLocks noChangeAspect="1"/>
          </p:cNvPicPr>
          <p:nvPr/>
        </p:nvPicPr>
        <p:blipFill>
          <a:blip r:embed="rId7"/>
          <a:srcRect b="7936"/>
          <a:stretch>
            <a:fillRect/>
          </a:stretch>
        </p:blipFill>
        <p:spPr>
          <a:xfrm>
            <a:off x="0" y="2714572"/>
            <a:ext cx="6000792" cy="4143428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0" name="Рисунок 9" descr="1NrpC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1231783">
            <a:off x="3813776" y="5111314"/>
            <a:ext cx="1057091" cy="1647566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1" name="Рисунок 10" descr="1NrpC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1231783">
            <a:off x="6885027" y="5283950"/>
            <a:ext cx="1205225" cy="1647566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3" name="Рисунок 12" descr="1NrpC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11231783">
            <a:off x="5278197" y="4041451"/>
            <a:ext cx="720080" cy="1055174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4" name="Рисунок 13" descr="1NrpC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rot="11231783">
            <a:off x="7051447" y="3462975"/>
            <a:ext cx="595551" cy="844605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5" name="Рисунок 14" descr="1NrpC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 rot="11231783">
            <a:off x="5747077" y="2809198"/>
            <a:ext cx="403211" cy="537374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9" name="Рисунок 18" descr="1NrpC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 rot="11231783">
            <a:off x="2965905" y="3308350"/>
            <a:ext cx="393545" cy="615139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20" name="Рисунок 19" descr="белка в форме.png"/>
          <p:cNvPicPr>
            <a:picLocks noChangeAspect="1"/>
          </p:cNvPicPr>
          <p:nvPr/>
        </p:nvPicPr>
        <p:blipFill>
          <a:blip r:embed="rId13" cstate="print"/>
          <a:srcRect b="19231"/>
          <a:stretch>
            <a:fillRect/>
          </a:stretch>
        </p:blipFill>
        <p:spPr>
          <a:xfrm rot="180916">
            <a:off x="6895128" y="2975421"/>
            <a:ext cx="1805852" cy="1458573"/>
          </a:xfrm>
          <a:prstGeom prst="rect">
            <a:avLst/>
          </a:prstGeom>
        </p:spPr>
      </p:pic>
      <p:pic>
        <p:nvPicPr>
          <p:cNvPr id="24" name="Рисунок 23" descr="волчок в форме4.png"/>
          <p:cNvPicPr>
            <a:picLocks noChangeAspect="1"/>
          </p:cNvPicPr>
          <p:nvPr/>
        </p:nvPicPr>
        <p:blipFill>
          <a:blip r:embed="rId14" cstate="print"/>
          <a:srcRect b="35372"/>
          <a:stretch>
            <a:fillRect/>
          </a:stretch>
        </p:blipFill>
        <p:spPr>
          <a:xfrm>
            <a:off x="4500562" y="2143116"/>
            <a:ext cx="2357454" cy="2286016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5" name="Рисунок 24" descr="лисенок стоя в форме.png"/>
          <p:cNvPicPr>
            <a:picLocks noChangeAspect="1"/>
          </p:cNvPicPr>
          <p:nvPr/>
        </p:nvPicPr>
        <p:blipFill>
          <a:blip r:embed="rId15" cstate="print"/>
          <a:srcRect b="21851"/>
          <a:stretch>
            <a:fillRect/>
          </a:stretch>
        </p:blipFill>
        <p:spPr>
          <a:xfrm>
            <a:off x="6286512" y="1785926"/>
            <a:ext cx="1413113" cy="1357322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27" name="Рисунок 26" descr="еж в форме стоя.png"/>
          <p:cNvPicPr>
            <a:picLocks noChangeAspect="1"/>
          </p:cNvPicPr>
          <p:nvPr/>
        </p:nvPicPr>
        <p:blipFill>
          <a:blip r:embed="rId16" cstate="print"/>
          <a:srcRect b="21738"/>
          <a:stretch>
            <a:fillRect/>
          </a:stretch>
        </p:blipFill>
        <p:spPr>
          <a:xfrm>
            <a:off x="2143108" y="3214686"/>
            <a:ext cx="928694" cy="928694"/>
          </a:xfrm>
          <a:prstGeom prst="rect">
            <a:avLst/>
          </a:prstGeom>
        </p:spPr>
      </p:pic>
      <p:pic>
        <p:nvPicPr>
          <p:cNvPr id="12" name="Рисунок 11" descr="1NrpC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 rot="11231783">
            <a:off x="7216092" y="4044707"/>
            <a:ext cx="781428" cy="1203835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6" name="Рисунок 15" descr="1NrpC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 rot="11231783">
            <a:off x="4108354" y="2817162"/>
            <a:ext cx="535296" cy="615139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7" name="Рисунок 16" descr="1NrpC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 rot="11231783">
            <a:off x="3393975" y="3031478"/>
            <a:ext cx="535296" cy="615139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8" name="Рисунок 17" descr="1NrpC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 rot="11231783">
            <a:off x="2189389" y="3888061"/>
            <a:ext cx="534457" cy="772507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28" name="Рисунок 27" descr="C:\Documents and Settings\Yura\Рабочий стол\правила\x_721ca7f5 копия.png"/>
          <p:cNvPicPr/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1142976" y="428604"/>
            <a:ext cx="1785950" cy="1296468"/>
          </a:xfrm>
          <a:prstGeom prst="rect">
            <a:avLst/>
          </a:prstGeom>
          <a:noFill/>
          <a:ln w="63500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26" name="Рисунок 25" descr="заяц в форме стоя.png"/>
          <p:cNvPicPr>
            <a:picLocks noChangeAspect="1"/>
          </p:cNvPicPr>
          <p:nvPr/>
        </p:nvPicPr>
        <p:blipFill>
          <a:blip r:embed="rId21" cstate="print"/>
          <a:srcRect b="31697"/>
          <a:stretch>
            <a:fillRect/>
          </a:stretch>
        </p:blipFill>
        <p:spPr>
          <a:xfrm flipH="1">
            <a:off x="7286644" y="4643446"/>
            <a:ext cx="1500198" cy="1214446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29" name="Рисунок 28" descr="еж в форме стоя.png"/>
          <p:cNvPicPr>
            <a:picLocks noChangeAspect="1"/>
          </p:cNvPicPr>
          <p:nvPr/>
        </p:nvPicPr>
        <p:blipFill>
          <a:blip r:embed="rId16" cstate="print"/>
          <a:srcRect b="21738"/>
          <a:stretch>
            <a:fillRect/>
          </a:stretch>
        </p:blipFill>
        <p:spPr>
          <a:xfrm rot="361099">
            <a:off x="4357686" y="4214818"/>
            <a:ext cx="1357322" cy="1357322"/>
          </a:xfrm>
          <a:prstGeom prst="rect">
            <a:avLst/>
          </a:prstGeom>
        </p:spPr>
      </p:pic>
      <p:pic>
        <p:nvPicPr>
          <p:cNvPr id="30" name="Рисунок 29" descr="междвежонок радостный за парту.png"/>
          <p:cNvPicPr>
            <a:picLocks noChangeAspect="1"/>
          </p:cNvPicPr>
          <p:nvPr/>
        </p:nvPicPr>
        <p:blipFill>
          <a:blip r:embed="rId22" cstate="print"/>
          <a:srcRect b="11524"/>
          <a:stretch>
            <a:fillRect/>
          </a:stretch>
        </p:blipFill>
        <p:spPr>
          <a:xfrm>
            <a:off x="3143240" y="1643050"/>
            <a:ext cx="1710286" cy="14287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5650_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1"/>
          </a:xfrm>
        </p:spPr>
      </p:pic>
      <p:pic>
        <p:nvPicPr>
          <p:cNvPr id="5" name="Рисунок 4" descr="0_8d869_854e737e_X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472" y="5643578"/>
            <a:ext cx="825089" cy="1000108"/>
          </a:xfrm>
          <a:prstGeom prst="rect">
            <a:avLst/>
          </a:prstGeom>
          <a:scene3d>
            <a:camera prst="isometricOffAxis2Right"/>
            <a:lightRig rig="threePt" dir="t"/>
          </a:scene3d>
        </p:spPr>
      </p:pic>
      <p:pic>
        <p:nvPicPr>
          <p:cNvPr id="6" name="Рисунок 5" descr="8ed3a98c-ed26-11e2-80d1-000423c1865a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85984" y="4746839"/>
            <a:ext cx="1000132" cy="889580"/>
          </a:xfrm>
          <a:prstGeom prst="rect">
            <a:avLst/>
          </a:prstGeom>
          <a:scene3d>
            <a:camera prst="isometricOffAxis2Right"/>
            <a:lightRig rig="threePt" dir="t"/>
          </a:scene3d>
        </p:spPr>
      </p:pic>
      <p:pic>
        <p:nvPicPr>
          <p:cNvPr id="7" name="Рисунок 6" descr="63246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43240" y="3815962"/>
            <a:ext cx="928694" cy="928694"/>
          </a:xfrm>
          <a:prstGeom prst="rect">
            <a:avLst/>
          </a:prstGeom>
          <a:scene3d>
            <a:camera prst="isometricOffAxis2Right"/>
            <a:lightRig rig="threePt" dir="t"/>
          </a:scene3d>
        </p:spPr>
      </p:pic>
      <p:pic>
        <p:nvPicPr>
          <p:cNvPr id="8" name="Рисунок 7" descr="2620904_enl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43372" y="3214686"/>
            <a:ext cx="714380" cy="604842"/>
          </a:xfrm>
          <a:prstGeom prst="rect">
            <a:avLst/>
          </a:prstGeom>
          <a:effectLst>
            <a:softEdge rad="31750"/>
          </a:effectLst>
          <a:scene3d>
            <a:camera prst="isometricOffAxis2Right"/>
            <a:lightRig rig="threePt" dir="t"/>
          </a:scene3d>
        </p:spPr>
      </p:pic>
      <p:pic>
        <p:nvPicPr>
          <p:cNvPr id="9" name="Рисунок 8" descr="_еж.png"/>
          <p:cNvPicPr>
            <a:picLocks noChangeAspect="1"/>
          </p:cNvPicPr>
          <p:nvPr/>
        </p:nvPicPr>
        <p:blipFill>
          <a:blip r:embed="rId7"/>
          <a:srcRect b="7936"/>
          <a:stretch>
            <a:fillRect/>
          </a:stretch>
        </p:blipFill>
        <p:spPr>
          <a:xfrm>
            <a:off x="0" y="2714572"/>
            <a:ext cx="6000792" cy="4143428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0" name="Рисунок 9" descr="1NrpC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1231783">
            <a:off x="3813776" y="5111314"/>
            <a:ext cx="1057091" cy="1647566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1" name="Рисунок 10" descr="1NrpC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1231783">
            <a:off x="6885027" y="5283950"/>
            <a:ext cx="1205225" cy="1647566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3" name="Рисунок 12" descr="1NrpC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11231783">
            <a:off x="5278197" y="4041451"/>
            <a:ext cx="720080" cy="1055174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4" name="Рисунок 13" descr="1NrpC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rot="11231783">
            <a:off x="7051447" y="3462975"/>
            <a:ext cx="595551" cy="844605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5" name="Рисунок 14" descr="1NrpC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 rot="11231783">
            <a:off x="5747077" y="2809198"/>
            <a:ext cx="403211" cy="537374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9" name="Рисунок 18" descr="1NrpC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 rot="11231783">
            <a:off x="2965905" y="3308350"/>
            <a:ext cx="393545" cy="615139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20" name="Рисунок 19" descr="белка в форме.png"/>
          <p:cNvPicPr>
            <a:picLocks noChangeAspect="1"/>
          </p:cNvPicPr>
          <p:nvPr/>
        </p:nvPicPr>
        <p:blipFill>
          <a:blip r:embed="rId13" cstate="print"/>
          <a:srcRect b="19231"/>
          <a:stretch>
            <a:fillRect/>
          </a:stretch>
        </p:blipFill>
        <p:spPr>
          <a:xfrm>
            <a:off x="6929454" y="3000372"/>
            <a:ext cx="1857388" cy="1500198"/>
          </a:xfrm>
          <a:prstGeom prst="rect">
            <a:avLst/>
          </a:prstGeom>
        </p:spPr>
      </p:pic>
      <p:pic>
        <p:nvPicPr>
          <p:cNvPr id="24" name="Рисунок 23" descr="волчок в форме4.png"/>
          <p:cNvPicPr>
            <a:picLocks noChangeAspect="1"/>
          </p:cNvPicPr>
          <p:nvPr/>
        </p:nvPicPr>
        <p:blipFill>
          <a:blip r:embed="rId14" cstate="print"/>
          <a:srcRect b="35372"/>
          <a:stretch>
            <a:fillRect/>
          </a:stretch>
        </p:blipFill>
        <p:spPr>
          <a:xfrm>
            <a:off x="4500562" y="2143116"/>
            <a:ext cx="2357454" cy="2286016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5" name="Рисунок 24" descr="лисенок стоя в форме.png"/>
          <p:cNvPicPr>
            <a:picLocks noChangeAspect="1"/>
          </p:cNvPicPr>
          <p:nvPr/>
        </p:nvPicPr>
        <p:blipFill>
          <a:blip r:embed="rId15" cstate="print"/>
          <a:srcRect b="21851"/>
          <a:stretch>
            <a:fillRect/>
          </a:stretch>
        </p:blipFill>
        <p:spPr>
          <a:xfrm>
            <a:off x="6286512" y="1785926"/>
            <a:ext cx="1413113" cy="1357322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27" name="Рисунок 26" descr="еж в форме стоя.png"/>
          <p:cNvPicPr>
            <a:picLocks noChangeAspect="1"/>
          </p:cNvPicPr>
          <p:nvPr/>
        </p:nvPicPr>
        <p:blipFill>
          <a:blip r:embed="rId16" cstate="print"/>
          <a:srcRect b="21738"/>
          <a:stretch>
            <a:fillRect/>
          </a:stretch>
        </p:blipFill>
        <p:spPr>
          <a:xfrm>
            <a:off x="2143108" y="3214686"/>
            <a:ext cx="928694" cy="928694"/>
          </a:xfrm>
          <a:prstGeom prst="rect">
            <a:avLst/>
          </a:prstGeom>
        </p:spPr>
      </p:pic>
      <p:pic>
        <p:nvPicPr>
          <p:cNvPr id="12" name="Рисунок 11" descr="1NrpC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 rot="11231783">
            <a:off x="7216092" y="4044707"/>
            <a:ext cx="781428" cy="1203835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6" name="Рисунок 15" descr="1NrpC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 rot="11231783">
            <a:off x="4108354" y="2817162"/>
            <a:ext cx="535296" cy="615139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7" name="Рисунок 16" descr="1NrpC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 rot="11231783">
            <a:off x="3393975" y="3031478"/>
            <a:ext cx="535296" cy="615139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8" name="Рисунок 17" descr="1NrpC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 rot="11231783">
            <a:off x="2189389" y="3888061"/>
            <a:ext cx="534457" cy="772507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28" name="Рисунок 27" descr="C:\Documents and Settings\Yura\Рабочий стол\правила\post-20539-0-95330600-1325886023.jpg"/>
          <p:cNvPicPr/>
          <p:nvPr/>
        </p:nvPicPr>
        <p:blipFill>
          <a:blip r:embed="rId20"/>
          <a:srcRect l="3833" t="9864" r="3408" b="10355"/>
          <a:stretch>
            <a:fillRect/>
          </a:stretch>
        </p:blipFill>
        <p:spPr bwMode="auto">
          <a:xfrm>
            <a:off x="428596" y="357166"/>
            <a:ext cx="2357454" cy="2210713"/>
          </a:xfrm>
          <a:prstGeom prst="rect">
            <a:avLst/>
          </a:prstGeom>
          <a:noFill/>
          <a:ln w="66675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26" name="Рисунок 25" descr="заяц в форме стоя.png"/>
          <p:cNvPicPr>
            <a:picLocks noChangeAspect="1"/>
          </p:cNvPicPr>
          <p:nvPr/>
        </p:nvPicPr>
        <p:blipFill>
          <a:blip r:embed="rId21" cstate="print"/>
          <a:srcRect b="31697"/>
          <a:stretch>
            <a:fillRect/>
          </a:stretch>
        </p:blipFill>
        <p:spPr>
          <a:xfrm flipH="1">
            <a:off x="7286644" y="4643446"/>
            <a:ext cx="1500198" cy="1214446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29" name="Рисунок 28" descr="еж в форме стоя.png"/>
          <p:cNvPicPr>
            <a:picLocks noChangeAspect="1"/>
          </p:cNvPicPr>
          <p:nvPr/>
        </p:nvPicPr>
        <p:blipFill>
          <a:blip r:embed="rId16" cstate="print"/>
          <a:srcRect b="21738"/>
          <a:stretch>
            <a:fillRect/>
          </a:stretch>
        </p:blipFill>
        <p:spPr>
          <a:xfrm rot="395765">
            <a:off x="4357686" y="4214818"/>
            <a:ext cx="1357322" cy="1357322"/>
          </a:xfrm>
          <a:prstGeom prst="rect">
            <a:avLst/>
          </a:prstGeom>
        </p:spPr>
      </p:pic>
      <p:pic>
        <p:nvPicPr>
          <p:cNvPr id="30" name="Рисунок 29" descr="междвежонок радостный за парту.png"/>
          <p:cNvPicPr>
            <a:picLocks noChangeAspect="1"/>
          </p:cNvPicPr>
          <p:nvPr/>
        </p:nvPicPr>
        <p:blipFill>
          <a:blip r:embed="rId22" cstate="print"/>
          <a:srcRect b="11524"/>
          <a:stretch>
            <a:fillRect/>
          </a:stretch>
        </p:blipFill>
        <p:spPr>
          <a:xfrm>
            <a:off x="3143240" y="1643050"/>
            <a:ext cx="1710286" cy="14287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5650_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1"/>
          </a:xfrm>
        </p:spPr>
      </p:pic>
      <p:pic>
        <p:nvPicPr>
          <p:cNvPr id="5" name="Рисунок 4" descr="0_8d869_854e737e_X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472" y="5643578"/>
            <a:ext cx="825089" cy="1000108"/>
          </a:xfrm>
          <a:prstGeom prst="rect">
            <a:avLst/>
          </a:prstGeom>
          <a:scene3d>
            <a:camera prst="isometricOffAxis2Right"/>
            <a:lightRig rig="threePt" dir="t"/>
          </a:scene3d>
        </p:spPr>
      </p:pic>
      <p:pic>
        <p:nvPicPr>
          <p:cNvPr id="6" name="Рисунок 5" descr="8ed3a98c-ed26-11e2-80d1-000423c1865a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85984" y="4746839"/>
            <a:ext cx="1000132" cy="889580"/>
          </a:xfrm>
          <a:prstGeom prst="rect">
            <a:avLst/>
          </a:prstGeom>
          <a:scene3d>
            <a:camera prst="isometricOffAxis2Right"/>
            <a:lightRig rig="threePt" dir="t"/>
          </a:scene3d>
        </p:spPr>
      </p:pic>
      <p:pic>
        <p:nvPicPr>
          <p:cNvPr id="7" name="Рисунок 6" descr="63246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43240" y="3815962"/>
            <a:ext cx="928694" cy="928694"/>
          </a:xfrm>
          <a:prstGeom prst="rect">
            <a:avLst/>
          </a:prstGeom>
          <a:scene3d>
            <a:camera prst="isometricOffAxis2Right"/>
            <a:lightRig rig="threePt" dir="t"/>
          </a:scene3d>
        </p:spPr>
      </p:pic>
      <p:pic>
        <p:nvPicPr>
          <p:cNvPr id="8" name="Рисунок 7" descr="2620904_enl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43372" y="3214686"/>
            <a:ext cx="714380" cy="604842"/>
          </a:xfrm>
          <a:prstGeom prst="rect">
            <a:avLst/>
          </a:prstGeom>
          <a:effectLst>
            <a:softEdge rad="31750"/>
          </a:effectLst>
          <a:scene3d>
            <a:camera prst="isometricOffAxis2Right"/>
            <a:lightRig rig="threePt" dir="t"/>
          </a:scene3d>
        </p:spPr>
      </p:pic>
      <p:pic>
        <p:nvPicPr>
          <p:cNvPr id="9" name="Рисунок 8" descr="_еж.png"/>
          <p:cNvPicPr>
            <a:picLocks noChangeAspect="1"/>
          </p:cNvPicPr>
          <p:nvPr/>
        </p:nvPicPr>
        <p:blipFill>
          <a:blip r:embed="rId7"/>
          <a:srcRect b="7936"/>
          <a:stretch>
            <a:fillRect/>
          </a:stretch>
        </p:blipFill>
        <p:spPr>
          <a:xfrm>
            <a:off x="0" y="2714572"/>
            <a:ext cx="6000792" cy="4143428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0" name="Рисунок 9" descr="1NrpC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1231783">
            <a:off x="3813776" y="5111314"/>
            <a:ext cx="1057091" cy="1647566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1" name="Рисунок 10" descr="1NrpC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1231783">
            <a:off x="6885027" y="5283950"/>
            <a:ext cx="1205225" cy="1647566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3" name="Рисунок 12" descr="1NrpC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11231783">
            <a:off x="5278197" y="4041451"/>
            <a:ext cx="720080" cy="1055174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4" name="Рисунок 13" descr="1NrpC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rot="11231783">
            <a:off x="7051447" y="3462975"/>
            <a:ext cx="595551" cy="844605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5" name="Рисунок 14" descr="1NrpC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 rot="11231783">
            <a:off x="5747077" y="2809198"/>
            <a:ext cx="403211" cy="537374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9" name="Рисунок 18" descr="1NrpC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 rot="11231783">
            <a:off x="2965905" y="3308350"/>
            <a:ext cx="393545" cy="615139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24" name="Рисунок 23" descr="волчок в форме4.png"/>
          <p:cNvPicPr>
            <a:picLocks noChangeAspect="1"/>
          </p:cNvPicPr>
          <p:nvPr/>
        </p:nvPicPr>
        <p:blipFill>
          <a:blip r:embed="rId13" cstate="print"/>
          <a:srcRect b="35372"/>
          <a:stretch>
            <a:fillRect/>
          </a:stretch>
        </p:blipFill>
        <p:spPr>
          <a:xfrm>
            <a:off x="4500562" y="2143116"/>
            <a:ext cx="2357454" cy="2286016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5" name="Рисунок 24" descr="лисенок стоя в форме.png"/>
          <p:cNvPicPr>
            <a:picLocks noChangeAspect="1"/>
          </p:cNvPicPr>
          <p:nvPr/>
        </p:nvPicPr>
        <p:blipFill>
          <a:blip r:embed="rId14" cstate="print"/>
          <a:srcRect b="21851"/>
          <a:stretch>
            <a:fillRect/>
          </a:stretch>
        </p:blipFill>
        <p:spPr>
          <a:xfrm>
            <a:off x="6286512" y="1785926"/>
            <a:ext cx="1413113" cy="1357322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27" name="Рисунок 26" descr="еж в форме стоя.png"/>
          <p:cNvPicPr>
            <a:picLocks noChangeAspect="1"/>
          </p:cNvPicPr>
          <p:nvPr/>
        </p:nvPicPr>
        <p:blipFill>
          <a:blip r:embed="rId15" cstate="print"/>
          <a:srcRect b="21738"/>
          <a:stretch>
            <a:fillRect/>
          </a:stretch>
        </p:blipFill>
        <p:spPr>
          <a:xfrm>
            <a:off x="2143108" y="3214686"/>
            <a:ext cx="928694" cy="928694"/>
          </a:xfrm>
          <a:prstGeom prst="rect">
            <a:avLst/>
          </a:prstGeom>
        </p:spPr>
      </p:pic>
      <p:pic>
        <p:nvPicPr>
          <p:cNvPr id="12" name="Рисунок 11" descr="1NrpC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 rot="11231783">
            <a:off x="7216092" y="4044707"/>
            <a:ext cx="781428" cy="1203835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7" name="Рисунок 16" descr="1NrpC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 rot="11231783">
            <a:off x="3393975" y="3031478"/>
            <a:ext cx="535296" cy="615139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8" name="Рисунок 17" descr="1NrpC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 rot="11231783">
            <a:off x="2189389" y="3888061"/>
            <a:ext cx="534457" cy="772507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28" name="Рисунок 27" descr="C:\Documents and Settings\Yura\Рабочий стол\правила\imgpreview.jpeg"/>
          <p:cNvPicPr/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428596" y="357166"/>
            <a:ext cx="2071702" cy="1552841"/>
          </a:xfrm>
          <a:prstGeom prst="rect">
            <a:avLst/>
          </a:prstGeom>
          <a:noFill/>
          <a:ln w="63500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26" name="Рисунок 25" descr="заяц в форме стоя.png"/>
          <p:cNvPicPr>
            <a:picLocks noChangeAspect="1"/>
          </p:cNvPicPr>
          <p:nvPr/>
        </p:nvPicPr>
        <p:blipFill>
          <a:blip r:embed="rId20" cstate="print"/>
          <a:srcRect b="31697"/>
          <a:stretch>
            <a:fillRect/>
          </a:stretch>
        </p:blipFill>
        <p:spPr>
          <a:xfrm flipH="1">
            <a:off x="7286644" y="4643446"/>
            <a:ext cx="1500198" cy="1214446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29" name="Рисунок 28" descr="белка в форме.png"/>
          <p:cNvPicPr>
            <a:picLocks noChangeAspect="1"/>
          </p:cNvPicPr>
          <p:nvPr/>
        </p:nvPicPr>
        <p:blipFill>
          <a:blip r:embed="rId21" cstate="print"/>
          <a:srcRect b="19231"/>
          <a:stretch>
            <a:fillRect/>
          </a:stretch>
        </p:blipFill>
        <p:spPr>
          <a:xfrm>
            <a:off x="6643702" y="2928934"/>
            <a:ext cx="1857388" cy="1500198"/>
          </a:xfrm>
          <a:prstGeom prst="rect">
            <a:avLst/>
          </a:prstGeom>
        </p:spPr>
      </p:pic>
      <p:pic>
        <p:nvPicPr>
          <p:cNvPr id="30" name="Рисунок 29" descr="еж в форме стоя.png"/>
          <p:cNvPicPr>
            <a:picLocks noChangeAspect="1"/>
          </p:cNvPicPr>
          <p:nvPr/>
        </p:nvPicPr>
        <p:blipFill>
          <a:blip r:embed="rId15" cstate="print"/>
          <a:srcRect b="21738"/>
          <a:stretch>
            <a:fillRect/>
          </a:stretch>
        </p:blipFill>
        <p:spPr>
          <a:xfrm rot="430685">
            <a:off x="4360877" y="4289448"/>
            <a:ext cx="1274450" cy="1274450"/>
          </a:xfrm>
          <a:prstGeom prst="rect">
            <a:avLst/>
          </a:prstGeom>
        </p:spPr>
      </p:pic>
      <p:pic>
        <p:nvPicPr>
          <p:cNvPr id="31" name="Рисунок 30" descr="междвежонок радостный за парту.png"/>
          <p:cNvPicPr>
            <a:picLocks noChangeAspect="1"/>
          </p:cNvPicPr>
          <p:nvPr/>
        </p:nvPicPr>
        <p:blipFill>
          <a:blip r:embed="rId22" cstate="print"/>
          <a:srcRect b="11524"/>
          <a:stretch>
            <a:fillRect/>
          </a:stretch>
        </p:blipFill>
        <p:spPr>
          <a:xfrm>
            <a:off x="3071802" y="1500174"/>
            <a:ext cx="1857388" cy="1551648"/>
          </a:xfrm>
          <a:prstGeom prst="rect">
            <a:avLst/>
          </a:prstGeom>
        </p:spPr>
      </p:pic>
      <p:pic>
        <p:nvPicPr>
          <p:cNvPr id="16" name="Рисунок 15" descr="1NrpC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 rot="11231783">
            <a:off x="4108354" y="2817162"/>
            <a:ext cx="535296" cy="615139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5650_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1"/>
          </a:xfrm>
        </p:spPr>
      </p:pic>
      <p:pic>
        <p:nvPicPr>
          <p:cNvPr id="5" name="Рисунок 4" descr="0_8d869_854e737e_X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472" y="5643578"/>
            <a:ext cx="825089" cy="1000108"/>
          </a:xfrm>
          <a:prstGeom prst="rect">
            <a:avLst/>
          </a:prstGeom>
          <a:scene3d>
            <a:camera prst="isometricOffAxis2Right"/>
            <a:lightRig rig="threePt" dir="t"/>
          </a:scene3d>
        </p:spPr>
      </p:pic>
      <p:pic>
        <p:nvPicPr>
          <p:cNvPr id="6" name="Рисунок 5" descr="8ed3a98c-ed26-11e2-80d1-000423c1865a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85984" y="4746839"/>
            <a:ext cx="1000132" cy="889580"/>
          </a:xfrm>
          <a:prstGeom prst="rect">
            <a:avLst/>
          </a:prstGeom>
          <a:scene3d>
            <a:camera prst="isometricOffAxis2Right"/>
            <a:lightRig rig="threePt" dir="t"/>
          </a:scene3d>
        </p:spPr>
      </p:pic>
      <p:pic>
        <p:nvPicPr>
          <p:cNvPr id="7" name="Рисунок 6" descr="63246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43240" y="3815962"/>
            <a:ext cx="928694" cy="928694"/>
          </a:xfrm>
          <a:prstGeom prst="rect">
            <a:avLst/>
          </a:prstGeom>
          <a:scene3d>
            <a:camera prst="isometricOffAxis2Right"/>
            <a:lightRig rig="threePt" dir="t"/>
          </a:scene3d>
        </p:spPr>
      </p:pic>
      <p:pic>
        <p:nvPicPr>
          <p:cNvPr id="8" name="Рисунок 7" descr="2620904_enl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43372" y="3214686"/>
            <a:ext cx="714380" cy="604842"/>
          </a:xfrm>
          <a:prstGeom prst="rect">
            <a:avLst/>
          </a:prstGeom>
          <a:effectLst>
            <a:softEdge rad="31750"/>
          </a:effectLst>
          <a:scene3d>
            <a:camera prst="isometricOffAxis2Right"/>
            <a:lightRig rig="threePt" dir="t"/>
          </a:scene3d>
        </p:spPr>
      </p:pic>
      <p:pic>
        <p:nvPicPr>
          <p:cNvPr id="9" name="Рисунок 8" descr="_еж.png"/>
          <p:cNvPicPr>
            <a:picLocks noChangeAspect="1"/>
          </p:cNvPicPr>
          <p:nvPr/>
        </p:nvPicPr>
        <p:blipFill>
          <a:blip r:embed="rId7"/>
          <a:srcRect b="7936"/>
          <a:stretch>
            <a:fillRect/>
          </a:stretch>
        </p:blipFill>
        <p:spPr>
          <a:xfrm>
            <a:off x="0" y="2714572"/>
            <a:ext cx="6000792" cy="4143428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0" name="Рисунок 9" descr="1NrpC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1231783">
            <a:off x="3813776" y="5111314"/>
            <a:ext cx="1057091" cy="1647566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1" name="Рисунок 10" descr="1NrpC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1231783">
            <a:off x="6885027" y="5283950"/>
            <a:ext cx="1205225" cy="1647566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3" name="Рисунок 12" descr="1NrpC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11231783">
            <a:off x="5278197" y="4041451"/>
            <a:ext cx="720080" cy="1055174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4" name="Рисунок 13" descr="1NrpC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rot="11231783">
            <a:off x="7051447" y="3462975"/>
            <a:ext cx="595551" cy="844605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5" name="Рисунок 14" descr="1NrpC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 rot="11231783">
            <a:off x="5747077" y="2809198"/>
            <a:ext cx="403211" cy="537374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9" name="Рисунок 18" descr="1NrpC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 rot="11231783">
            <a:off x="2965905" y="3308350"/>
            <a:ext cx="393545" cy="615139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20" name="Рисунок 19" descr="белка в форме.png"/>
          <p:cNvPicPr>
            <a:picLocks noChangeAspect="1"/>
          </p:cNvPicPr>
          <p:nvPr/>
        </p:nvPicPr>
        <p:blipFill>
          <a:blip r:embed="rId13" cstate="print"/>
          <a:srcRect b="19231"/>
          <a:stretch>
            <a:fillRect/>
          </a:stretch>
        </p:blipFill>
        <p:spPr>
          <a:xfrm>
            <a:off x="6643702" y="2928934"/>
            <a:ext cx="1857388" cy="1500198"/>
          </a:xfrm>
          <a:prstGeom prst="rect">
            <a:avLst/>
          </a:prstGeom>
        </p:spPr>
      </p:pic>
      <p:pic>
        <p:nvPicPr>
          <p:cNvPr id="24" name="Рисунок 23" descr="волчок в форме4.png"/>
          <p:cNvPicPr>
            <a:picLocks noChangeAspect="1"/>
          </p:cNvPicPr>
          <p:nvPr/>
        </p:nvPicPr>
        <p:blipFill>
          <a:blip r:embed="rId14" cstate="print"/>
          <a:srcRect b="35372"/>
          <a:stretch>
            <a:fillRect/>
          </a:stretch>
        </p:blipFill>
        <p:spPr>
          <a:xfrm>
            <a:off x="4500562" y="2143116"/>
            <a:ext cx="2357454" cy="2286016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5" name="Рисунок 24" descr="лисенок стоя в форме.png"/>
          <p:cNvPicPr>
            <a:picLocks noChangeAspect="1"/>
          </p:cNvPicPr>
          <p:nvPr/>
        </p:nvPicPr>
        <p:blipFill>
          <a:blip r:embed="rId15" cstate="print"/>
          <a:srcRect b="21851"/>
          <a:stretch>
            <a:fillRect/>
          </a:stretch>
        </p:blipFill>
        <p:spPr>
          <a:xfrm>
            <a:off x="6286512" y="1785926"/>
            <a:ext cx="1413113" cy="1357322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27" name="Рисунок 26" descr="еж в форме стоя.png"/>
          <p:cNvPicPr>
            <a:picLocks noChangeAspect="1"/>
          </p:cNvPicPr>
          <p:nvPr/>
        </p:nvPicPr>
        <p:blipFill>
          <a:blip r:embed="rId16" cstate="print"/>
          <a:srcRect b="21738"/>
          <a:stretch>
            <a:fillRect/>
          </a:stretch>
        </p:blipFill>
        <p:spPr>
          <a:xfrm>
            <a:off x="2143108" y="3214686"/>
            <a:ext cx="928694" cy="928694"/>
          </a:xfrm>
          <a:prstGeom prst="rect">
            <a:avLst/>
          </a:prstGeom>
        </p:spPr>
      </p:pic>
      <p:pic>
        <p:nvPicPr>
          <p:cNvPr id="12" name="Рисунок 11" descr="1NrpC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 rot="11231783">
            <a:off x="7216092" y="4044707"/>
            <a:ext cx="781428" cy="1203835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7" name="Рисунок 16" descr="1NrpC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 rot="11231783">
            <a:off x="3393975" y="3031478"/>
            <a:ext cx="535296" cy="615139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8" name="Рисунок 17" descr="1NrpC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 rot="11231783">
            <a:off x="2189389" y="3888061"/>
            <a:ext cx="534457" cy="772507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26" name="Рисунок 25" descr="заяц в форме стоя.png"/>
          <p:cNvPicPr>
            <a:picLocks noChangeAspect="1"/>
          </p:cNvPicPr>
          <p:nvPr/>
        </p:nvPicPr>
        <p:blipFill>
          <a:blip r:embed="rId20" cstate="print"/>
          <a:srcRect b="31697"/>
          <a:stretch>
            <a:fillRect/>
          </a:stretch>
        </p:blipFill>
        <p:spPr>
          <a:xfrm flipH="1">
            <a:off x="7286644" y="4643446"/>
            <a:ext cx="1500198" cy="1214446"/>
          </a:xfrm>
          <a:prstGeom prst="rect">
            <a:avLst/>
          </a:prstGeom>
          <a:effectLst>
            <a:softEdge rad="31750"/>
          </a:effectLst>
        </p:spPr>
      </p:pic>
      <p:grpSp>
        <p:nvGrpSpPr>
          <p:cNvPr id="39" name="Группа 38"/>
          <p:cNvGrpSpPr/>
          <p:nvPr/>
        </p:nvGrpSpPr>
        <p:grpSpPr>
          <a:xfrm>
            <a:off x="4929190" y="0"/>
            <a:ext cx="4000528" cy="2000263"/>
            <a:chOff x="214282" y="285728"/>
            <a:chExt cx="5319740" cy="2643179"/>
          </a:xfrm>
        </p:grpSpPr>
        <p:grpSp>
          <p:nvGrpSpPr>
            <p:cNvPr id="36" name="Группа 35"/>
            <p:cNvGrpSpPr/>
            <p:nvPr/>
          </p:nvGrpSpPr>
          <p:grpSpPr>
            <a:xfrm>
              <a:off x="214282" y="285728"/>
              <a:ext cx="5319740" cy="2643179"/>
              <a:chOff x="3181350" y="2119312"/>
              <a:chExt cx="5319740" cy="2643179"/>
            </a:xfrm>
          </p:grpSpPr>
          <p:grpSp>
            <p:nvGrpSpPr>
              <p:cNvPr id="35" name="Группа 34"/>
              <p:cNvGrpSpPr/>
              <p:nvPr/>
            </p:nvGrpSpPr>
            <p:grpSpPr>
              <a:xfrm>
                <a:off x="3181350" y="2119312"/>
                <a:ext cx="5319740" cy="2643179"/>
                <a:chOff x="3181350" y="2119312"/>
                <a:chExt cx="5319740" cy="2643179"/>
              </a:xfrm>
            </p:grpSpPr>
            <p:pic>
              <p:nvPicPr>
                <p:cNvPr id="29" name="Рисунок 28" descr="C:\Documents and Settings\Admin\Рабочий стол\image.jpg"/>
                <p:cNvPicPr/>
                <p:nvPr/>
              </p:nvPicPr>
              <p:blipFill>
                <a:blip r:embed="rId21"/>
                <a:srcRect/>
                <a:stretch>
                  <a:fillRect/>
                </a:stretch>
              </p:blipFill>
              <p:spPr bwMode="auto">
                <a:xfrm flipH="1">
                  <a:off x="3181350" y="2119312"/>
                  <a:ext cx="2781300" cy="26193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0" name="Рисунок 29" descr="C:\Documents and Settings\Admin\Рабочий стол\image.jpg"/>
                <p:cNvPicPr/>
                <p:nvPr/>
              </p:nvPicPr>
              <p:blipFill>
                <a:blip r:embed="rId21"/>
                <a:srcRect/>
                <a:stretch>
                  <a:fillRect/>
                </a:stretch>
              </p:blipFill>
              <p:spPr bwMode="auto">
                <a:xfrm>
                  <a:off x="5786446" y="2143116"/>
                  <a:ext cx="2714644" cy="26193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sp>
            <p:nvSpPr>
              <p:cNvPr id="31" name="Блок-схема: узел 30"/>
              <p:cNvSpPr/>
              <p:nvPr/>
            </p:nvSpPr>
            <p:spPr>
              <a:xfrm>
                <a:off x="4572000" y="2714620"/>
                <a:ext cx="142876" cy="142876"/>
              </a:xfrm>
              <a:prstGeom prst="flowChartConnector">
                <a:avLst/>
              </a:prstGeom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2" name="Блок-схема: узел 31"/>
              <p:cNvSpPr/>
              <p:nvPr/>
            </p:nvSpPr>
            <p:spPr>
              <a:xfrm>
                <a:off x="4929190" y="2714620"/>
                <a:ext cx="142876" cy="142876"/>
              </a:xfrm>
              <a:prstGeom prst="flowChartConnector">
                <a:avLst/>
              </a:prstGeom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3" name="Блок-схема: узел 32"/>
              <p:cNvSpPr/>
              <p:nvPr/>
            </p:nvSpPr>
            <p:spPr>
              <a:xfrm>
                <a:off x="6643702" y="2714620"/>
                <a:ext cx="142876" cy="142876"/>
              </a:xfrm>
              <a:prstGeom prst="flowChartConnector">
                <a:avLst/>
              </a:prstGeom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4" name="Блок-схема: узел 33"/>
              <p:cNvSpPr/>
              <p:nvPr/>
            </p:nvSpPr>
            <p:spPr>
              <a:xfrm>
                <a:off x="7000892" y="2714620"/>
                <a:ext cx="142876" cy="142876"/>
              </a:xfrm>
              <a:prstGeom prst="flowChartConnector">
                <a:avLst/>
              </a:prstGeom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37" name="Арка 36"/>
            <p:cNvSpPr/>
            <p:nvPr/>
          </p:nvSpPr>
          <p:spPr>
            <a:xfrm rot="10800000">
              <a:off x="1285852" y="928670"/>
              <a:ext cx="963399" cy="535850"/>
            </a:xfrm>
            <a:prstGeom prst="blockArc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38" name="Арка 37"/>
            <p:cNvSpPr/>
            <p:nvPr/>
          </p:nvSpPr>
          <p:spPr>
            <a:xfrm rot="10800000">
              <a:off x="3500430" y="928670"/>
              <a:ext cx="963399" cy="535850"/>
            </a:xfrm>
            <a:prstGeom prst="blockArc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pic>
        <p:nvPicPr>
          <p:cNvPr id="40" name="Рисунок 39" descr="еж в форме стоя.png"/>
          <p:cNvPicPr>
            <a:picLocks noChangeAspect="1"/>
          </p:cNvPicPr>
          <p:nvPr/>
        </p:nvPicPr>
        <p:blipFill>
          <a:blip r:embed="rId16" cstate="print"/>
          <a:srcRect b="21738"/>
          <a:stretch>
            <a:fillRect/>
          </a:stretch>
        </p:blipFill>
        <p:spPr>
          <a:xfrm rot="233816">
            <a:off x="4153839" y="4264334"/>
            <a:ext cx="1247572" cy="1247572"/>
          </a:xfrm>
          <a:prstGeom prst="rect">
            <a:avLst/>
          </a:prstGeom>
        </p:spPr>
      </p:pic>
      <p:pic>
        <p:nvPicPr>
          <p:cNvPr id="41" name="Рисунок 40" descr="междвежонок радостный за парту.png"/>
          <p:cNvPicPr>
            <a:picLocks noChangeAspect="1"/>
          </p:cNvPicPr>
          <p:nvPr/>
        </p:nvPicPr>
        <p:blipFill>
          <a:blip r:embed="rId22" cstate="print"/>
          <a:srcRect b="11524"/>
          <a:stretch>
            <a:fillRect/>
          </a:stretch>
        </p:blipFill>
        <p:spPr>
          <a:xfrm>
            <a:off x="3071802" y="1500174"/>
            <a:ext cx="1857388" cy="1551648"/>
          </a:xfrm>
          <a:prstGeom prst="rect">
            <a:avLst/>
          </a:prstGeom>
        </p:spPr>
      </p:pic>
      <p:pic>
        <p:nvPicPr>
          <p:cNvPr id="16" name="Рисунок 15" descr="1NrpC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 rot="11231783">
            <a:off x="4108354" y="2817162"/>
            <a:ext cx="535296" cy="615139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Физкультурная минутка</a:t>
            </a:r>
            <a:endParaRPr lang="ru-RU" sz="3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Содержимое 3" descr="iзарадка.jpg"/>
          <p:cNvPicPr>
            <a:picLocks noGrp="1" noChangeAspect="1"/>
          </p:cNvPicPr>
          <p:nvPr>
            <p:ph idx="1"/>
          </p:nvPr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962150" y="2224881"/>
            <a:ext cx="5219700" cy="3276600"/>
          </a:xfrm>
          <a:ln w="38100">
            <a:solidFill>
              <a:srgbClr val="00B05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a6a_7arTkgEsltGYjqVnLyF2BJz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32" y="1500174"/>
            <a:ext cx="5000660" cy="4863655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smtClean="0">
                <a:solidFill>
                  <a:srgbClr val="002060"/>
                </a:solidFill>
                <a:latin typeface="Arial Black" pitchFamily="34" charset="0"/>
              </a:rPr>
              <a:t>ПАЛЬЧИКОВАЯ ГИМНАСТИКА</a:t>
            </a:r>
            <a:endParaRPr lang="ru-RU" sz="3200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7972452" cy="796908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Логический квадрат</a:t>
            </a:r>
            <a:endParaRPr lang="ru-RU" dirty="0">
              <a:solidFill>
                <a:srgbClr val="002060"/>
              </a:solidFill>
              <a:latin typeface="Arial Black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714488"/>
          <a:ext cx="5114931" cy="4214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4977"/>
                <a:gridCol w="1704977"/>
                <a:gridCol w="1704977"/>
              </a:tblGrid>
              <a:tr h="140494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140494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140494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grpSp>
        <p:nvGrpSpPr>
          <p:cNvPr id="3" name="Группа 6"/>
          <p:cNvGrpSpPr/>
          <p:nvPr/>
        </p:nvGrpSpPr>
        <p:grpSpPr>
          <a:xfrm>
            <a:off x="714348" y="1928802"/>
            <a:ext cx="1071570" cy="928694"/>
            <a:chOff x="714348" y="1928802"/>
            <a:chExt cx="1071570" cy="928694"/>
          </a:xfrm>
        </p:grpSpPr>
        <p:sp>
          <p:nvSpPr>
            <p:cNvPr id="5" name="Овал 4"/>
            <p:cNvSpPr/>
            <p:nvPr/>
          </p:nvSpPr>
          <p:spPr>
            <a:xfrm>
              <a:off x="714348" y="1928802"/>
              <a:ext cx="1071570" cy="928694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FF00"/>
                </a:solidFill>
              </a:endParaRPr>
            </a:p>
          </p:txBody>
        </p:sp>
        <p:sp>
          <p:nvSpPr>
            <p:cNvPr id="6" name="Равнобедренный треугольник 5"/>
            <p:cNvSpPr/>
            <p:nvPr/>
          </p:nvSpPr>
          <p:spPr>
            <a:xfrm>
              <a:off x="1000100" y="2071678"/>
              <a:ext cx="571504" cy="571504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" name="Группа 9"/>
          <p:cNvGrpSpPr/>
          <p:nvPr/>
        </p:nvGrpSpPr>
        <p:grpSpPr>
          <a:xfrm>
            <a:off x="2428860" y="1785926"/>
            <a:ext cx="1214446" cy="1143008"/>
            <a:chOff x="2357422" y="1785926"/>
            <a:chExt cx="1214446" cy="1143008"/>
          </a:xfrm>
        </p:grpSpPr>
        <p:sp>
          <p:nvSpPr>
            <p:cNvPr id="8" name="Равнобедренный треугольник 7"/>
            <p:cNvSpPr/>
            <p:nvPr/>
          </p:nvSpPr>
          <p:spPr>
            <a:xfrm>
              <a:off x="2357422" y="1785926"/>
              <a:ext cx="1214446" cy="1143008"/>
            </a:xfrm>
            <a:prstGeom prst="triangl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00B050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714612" y="2428868"/>
              <a:ext cx="571504" cy="369332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endParaRPr lang="ru-RU" dirty="0"/>
            </a:p>
          </p:txBody>
        </p:sp>
      </p:grpSp>
      <p:grpSp>
        <p:nvGrpSpPr>
          <p:cNvPr id="10" name="Группа 23"/>
          <p:cNvGrpSpPr/>
          <p:nvPr/>
        </p:nvGrpSpPr>
        <p:grpSpPr>
          <a:xfrm>
            <a:off x="2428860" y="3286124"/>
            <a:ext cx="1071570" cy="1071570"/>
            <a:chOff x="4214810" y="1928802"/>
            <a:chExt cx="1071570" cy="1071570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4214810" y="1928802"/>
              <a:ext cx="1071570" cy="107157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Блок-схема: узел 11"/>
            <p:cNvSpPr/>
            <p:nvPr/>
          </p:nvSpPr>
          <p:spPr>
            <a:xfrm>
              <a:off x="4357686" y="2071678"/>
              <a:ext cx="785818" cy="785818"/>
            </a:xfrm>
            <a:prstGeom prst="flowChartConnector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" name="Группа 18"/>
          <p:cNvGrpSpPr/>
          <p:nvPr/>
        </p:nvGrpSpPr>
        <p:grpSpPr>
          <a:xfrm>
            <a:off x="4143372" y="3429000"/>
            <a:ext cx="1071570" cy="928694"/>
            <a:chOff x="714348" y="1928802"/>
            <a:chExt cx="1071570" cy="928694"/>
          </a:xfrm>
        </p:grpSpPr>
        <p:sp>
          <p:nvSpPr>
            <p:cNvPr id="20" name="Овал 19"/>
            <p:cNvSpPr/>
            <p:nvPr/>
          </p:nvSpPr>
          <p:spPr>
            <a:xfrm>
              <a:off x="714348" y="1928802"/>
              <a:ext cx="1071570" cy="928694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FF00"/>
                </a:solidFill>
              </a:endParaRPr>
            </a:p>
          </p:txBody>
        </p:sp>
        <p:sp>
          <p:nvSpPr>
            <p:cNvPr id="21" name="Равнобедренный треугольник 20"/>
            <p:cNvSpPr/>
            <p:nvPr/>
          </p:nvSpPr>
          <p:spPr>
            <a:xfrm>
              <a:off x="1000100" y="2071678"/>
              <a:ext cx="571504" cy="571504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" name="Группа 24"/>
          <p:cNvGrpSpPr/>
          <p:nvPr/>
        </p:nvGrpSpPr>
        <p:grpSpPr>
          <a:xfrm>
            <a:off x="714348" y="3214686"/>
            <a:ext cx="1214446" cy="1143008"/>
            <a:chOff x="2357422" y="1785926"/>
            <a:chExt cx="1214446" cy="1143008"/>
          </a:xfrm>
        </p:grpSpPr>
        <p:sp>
          <p:nvSpPr>
            <p:cNvPr id="26" name="Равнобедренный треугольник 25"/>
            <p:cNvSpPr/>
            <p:nvPr/>
          </p:nvSpPr>
          <p:spPr>
            <a:xfrm>
              <a:off x="2357422" y="1785926"/>
              <a:ext cx="1214446" cy="1143008"/>
            </a:xfrm>
            <a:prstGeom prst="triangl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00B050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714612" y="2428868"/>
              <a:ext cx="571504" cy="369332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endParaRPr lang="ru-RU" dirty="0"/>
            </a:p>
          </p:txBody>
        </p:sp>
      </p:grpSp>
      <p:grpSp>
        <p:nvGrpSpPr>
          <p:cNvPr id="15" name="Группа 27"/>
          <p:cNvGrpSpPr/>
          <p:nvPr/>
        </p:nvGrpSpPr>
        <p:grpSpPr>
          <a:xfrm>
            <a:off x="4143372" y="1928802"/>
            <a:ext cx="1071570" cy="1071570"/>
            <a:chOff x="4214810" y="1928802"/>
            <a:chExt cx="1071570" cy="1071570"/>
          </a:xfrm>
        </p:grpSpPr>
        <p:sp>
          <p:nvSpPr>
            <p:cNvPr id="29" name="Прямоугольник 28"/>
            <p:cNvSpPr/>
            <p:nvPr/>
          </p:nvSpPr>
          <p:spPr>
            <a:xfrm>
              <a:off x="4214810" y="1928802"/>
              <a:ext cx="1071570" cy="107157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Блок-схема: узел 29"/>
            <p:cNvSpPr/>
            <p:nvPr/>
          </p:nvSpPr>
          <p:spPr>
            <a:xfrm>
              <a:off x="4357686" y="2071678"/>
              <a:ext cx="785818" cy="785818"/>
            </a:xfrm>
            <a:prstGeom prst="flowChartConnector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30"/>
          <p:cNvGrpSpPr/>
          <p:nvPr/>
        </p:nvGrpSpPr>
        <p:grpSpPr>
          <a:xfrm>
            <a:off x="785786" y="4643446"/>
            <a:ext cx="1071570" cy="1071570"/>
            <a:chOff x="4214810" y="1928802"/>
            <a:chExt cx="1071570" cy="1071570"/>
          </a:xfrm>
        </p:grpSpPr>
        <p:sp>
          <p:nvSpPr>
            <p:cNvPr id="32" name="Прямоугольник 31"/>
            <p:cNvSpPr/>
            <p:nvPr/>
          </p:nvSpPr>
          <p:spPr>
            <a:xfrm>
              <a:off x="4214810" y="1928802"/>
              <a:ext cx="1071570" cy="107157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Блок-схема: узел 32"/>
            <p:cNvSpPr/>
            <p:nvPr/>
          </p:nvSpPr>
          <p:spPr>
            <a:xfrm>
              <a:off x="4357686" y="2071678"/>
              <a:ext cx="785818" cy="785818"/>
            </a:xfrm>
            <a:prstGeom prst="flowChartConnector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" name="Группа 33"/>
          <p:cNvGrpSpPr/>
          <p:nvPr/>
        </p:nvGrpSpPr>
        <p:grpSpPr>
          <a:xfrm>
            <a:off x="2428860" y="4786322"/>
            <a:ext cx="1071570" cy="928694"/>
            <a:chOff x="714348" y="1928802"/>
            <a:chExt cx="1071570" cy="928694"/>
          </a:xfrm>
        </p:grpSpPr>
        <p:sp>
          <p:nvSpPr>
            <p:cNvPr id="35" name="Овал 34"/>
            <p:cNvSpPr/>
            <p:nvPr/>
          </p:nvSpPr>
          <p:spPr>
            <a:xfrm>
              <a:off x="714348" y="1928802"/>
              <a:ext cx="1071570" cy="928694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FF00"/>
                </a:solidFill>
              </a:endParaRPr>
            </a:p>
          </p:txBody>
        </p:sp>
        <p:sp>
          <p:nvSpPr>
            <p:cNvPr id="36" name="Равнобедренный треугольник 35"/>
            <p:cNvSpPr/>
            <p:nvPr/>
          </p:nvSpPr>
          <p:spPr>
            <a:xfrm>
              <a:off x="1000100" y="2071678"/>
              <a:ext cx="571504" cy="571504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" name="Группа 52"/>
          <p:cNvGrpSpPr/>
          <p:nvPr/>
        </p:nvGrpSpPr>
        <p:grpSpPr>
          <a:xfrm>
            <a:off x="7000892" y="3143248"/>
            <a:ext cx="1500198" cy="1357322"/>
            <a:chOff x="6929454" y="3143248"/>
            <a:chExt cx="1571636" cy="1285884"/>
          </a:xfrm>
        </p:grpSpPr>
        <p:sp>
          <p:nvSpPr>
            <p:cNvPr id="37" name="Прямоугольник с одним скругленным углом 36"/>
            <p:cNvSpPr/>
            <p:nvPr/>
          </p:nvSpPr>
          <p:spPr>
            <a:xfrm>
              <a:off x="6929454" y="3143248"/>
              <a:ext cx="1571636" cy="1285884"/>
            </a:xfrm>
            <a:prstGeom prst="round1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9" name="Группа 42"/>
            <p:cNvGrpSpPr/>
            <p:nvPr/>
          </p:nvGrpSpPr>
          <p:grpSpPr>
            <a:xfrm>
              <a:off x="7143768" y="3357562"/>
              <a:ext cx="1071570" cy="928694"/>
              <a:chOff x="714348" y="1928802"/>
              <a:chExt cx="1071570" cy="928694"/>
            </a:xfrm>
          </p:grpSpPr>
          <p:sp>
            <p:nvSpPr>
              <p:cNvPr id="44" name="Овал 43"/>
              <p:cNvSpPr/>
              <p:nvPr/>
            </p:nvSpPr>
            <p:spPr>
              <a:xfrm>
                <a:off x="714348" y="1928802"/>
                <a:ext cx="1071570" cy="928694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45" name="Равнобедренный треугольник 44"/>
              <p:cNvSpPr/>
              <p:nvPr/>
            </p:nvSpPr>
            <p:spPr>
              <a:xfrm>
                <a:off x="1000100" y="2071678"/>
                <a:ext cx="571504" cy="571504"/>
              </a:xfrm>
              <a:prstGeom prst="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22" name="Группа 53"/>
          <p:cNvGrpSpPr/>
          <p:nvPr/>
        </p:nvGrpSpPr>
        <p:grpSpPr>
          <a:xfrm>
            <a:off x="7000892" y="4786322"/>
            <a:ext cx="1571636" cy="1357322"/>
            <a:chOff x="6929454" y="4572008"/>
            <a:chExt cx="1571636" cy="1285884"/>
          </a:xfrm>
        </p:grpSpPr>
        <p:sp>
          <p:nvSpPr>
            <p:cNvPr id="39" name="Прямоугольник с одним скругленным углом 38"/>
            <p:cNvSpPr/>
            <p:nvPr/>
          </p:nvSpPr>
          <p:spPr>
            <a:xfrm>
              <a:off x="6929454" y="4572008"/>
              <a:ext cx="1571636" cy="1285884"/>
            </a:xfrm>
            <a:prstGeom prst="round1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3" name="Группа 45"/>
            <p:cNvGrpSpPr/>
            <p:nvPr/>
          </p:nvGrpSpPr>
          <p:grpSpPr>
            <a:xfrm>
              <a:off x="7143768" y="4714884"/>
              <a:ext cx="1071570" cy="1071570"/>
              <a:chOff x="4214810" y="1928802"/>
              <a:chExt cx="1071570" cy="1071570"/>
            </a:xfrm>
          </p:grpSpPr>
          <p:sp>
            <p:nvSpPr>
              <p:cNvPr id="47" name="Прямоугольник 46"/>
              <p:cNvSpPr/>
              <p:nvPr/>
            </p:nvSpPr>
            <p:spPr>
              <a:xfrm>
                <a:off x="4214810" y="1928802"/>
                <a:ext cx="1071570" cy="1071570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8" name="Блок-схема: узел 47"/>
              <p:cNvSpPr/>
              <p:nvPr/>
            </p:nvSpPr>
            <p:spPr>
              <a:xfrm>
                <a:off x="4357686" y="2071678"/>
                <a:ext cx="785818" cy="785818"/>
              </a:xfrm>
              <a:prstGeom prst="flowChartConnector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24" name="Группа 54"/>
          <p:cNvGrpSpPr/>
          <p:nvPr/>
        </p:nvGrpSpPr>
        <p:grpSpPr>
          <a:xfrm flipH="1">
            <a:off x="6929454" y="1500174"/>
            <a:ext cx="1500198" cy="1357322"/>
            <a:chOff x="6858016" y="1428736"/>
            <a:chExt cx="1571636" cy="1428760"/>
          </a:xfrm>
        </p:grpSpPr>
        <p:sp>
          <p:nvSpPr>
            <p:cNvPr id="38" name="Прямоугольник с одним скругленным углом 37"/>
            <p:cNvSpPr/>
            <p:nvPr/>
          </p:nvSpPr>
          <p:spPr>
            <a:xfrm flipH="1">
              <a:off x="6858016" y="1428736"/>
              <a:ext cx="1571636" cy="1428760"/>
            </a:xfrm>
            <a:prstGeom prst="round1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5" name="Группа 48"/>
            <p:cNvGrpSpPr/>
            <p:nvPr/>
          </p:nvGrpSpPr>
          <p:grpSpPr>
            <a:xfrm>
              <a:off x="7072330" y="1500174"/>
              <a:ext cx="1214446" cy="1143008"/>
              <a:chOff x="2357422" y="1785926"/>
              <a:chExt cx="1214446" cy="1143008"/>
            </a:xfrm>
          </p:grpSpPr>
          <p:sp>
            <p:nvSpPr>
              <p:cNvPr id="50" name="Равнобедренный треугольник 49"/>
              <p:cNvSpPr/>
              <p:nvPr/>
            </p:nvSpPr>
            <p:spPr>
              <a:xfrm>
                <a:off x="2357422" y="1785926"/>
                <a:ext cx="1214446" cy="1143008"/>
              </a:xfrm>
              <a:prstGeom prst="triangle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rgbClr val="00B050"/>
                  </a:solidFill>
                </a:endParaRPr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2714612" y="2428868"/>
                <a:ext cx="571504" cy="369332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 rtlCol="0">
                <a:spAutoFit/>
              </a:bodyPr>
              <a:lstStyle/>
              <a:p>
                <a:endParaRPr lang="ru-RU" dirty="0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4.07407E-6 L -0.31615 0.444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00" y="22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ebb74e12ab358eccd59b228e32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00" y="928670"/>
            <a:ext cx="7000892" cy="5250669"/>
          </a:xfrm>
          <a:prstGeom prst="rect">
            <a:avLst/>
          </a:prstGeom>
          <a:ln w="50800">
            <a:solidFill>
              <a:srgbClr val="00B05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2319646" cy="2336765"/>
          </a:xfrm>
          <a:prstGeom prst="rect">
            <a:avLst/>
          </a:prstGeom>
        </p:spPr>
      </p:pic>
      <p:grpSp>
        <p:nvGrpSpPr>
          <p:cNvPr id="9" name="Группа 8"/>
          <p:cNvGrpSpPr/>
          <p:nvPr/>
        </p:nvGrpSpPr>
        <p:grpSpPr>
          <a:xfrm>
            <a:off x="5643570" y="4357694"/>
            <a:ext cx="1071570" cy="1643074"/>
            <a:chOff x="6444208" y="3068960"/>
            <a:chExt cx="2238034" cy="3330947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0000" l="0" r="100000">
                          <a14:backgroundMark x1="16877" y1="79250" x2="16877" y2="7925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452"/>
            <a:stretch>
              <a:fillRect/>
            </a:stretch>
          </p:blipFill>
          <p:spPr>
            <a:xfrm>
              <a:off x="6444208" y="3068960"/>
              <a:ext cx="2098282" cy="3330947"/>
            </a:xfrm>
            <a:prstGeom prst="rect">
              <a:avLst/>
            </a:prstGeom>
          </p:spPr>
        </p:pic>
        <p:pic>
          <p:nvPicPr>
            <p:cNvPr id="8" name="Рисунок 7" descr="1438910_html_53a62d64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572264" y="3286124"/>
              <a:ext cx="2109978" cy="1849374"/>
            </a:xfrm>
            <a:prstGeom prst="rect">
              <a:avLst/>
            </a:prstGeom>
          </p:spPr>
        </p:pic>
      </p:grpSp>
      <p:grpSp>
        <p:nvGrpSpPr>
          <p:cNvPr id="10" name="Группа 12"/>
          <p:cNvGrpSpPr/>
          <p:nvPr/>
        </p:nvGrpSpPr>
        <p:grpSpPr>
          <a:xfrm>
            <a:off x="5143504" y="357166"/>
            <a:ext cx="1877810" cy="2071678"/>
            <a:chOff x="5950300" y="260648"/>
            <a:chExt cx="2592190" cy="2597385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0" r="100000">
                          <a14:backgroundMark x1="16834" y1="95600" x2="16834" y2="956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50300" y="260648"/>
              <a:ext cx="2592190" cy="2597385"/>
            </a:xfrm>
            <a:prstGeom prst="rect">
              <a:avLst/>
            </a:prstGeom>
          </p:spPr>
        </p:pic>
        <p:pic>
          <p:nvPicPr>
            <p:cNvPr id="12" name="Рисунок 11" descr="1438910_html_e0933c6.jpg"/>
            <p:cNvPicPr>
              <a:picLocks noChangeAspect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643702" y="1000108"/>
              <a:ext cx="1214446" cy="1128405"/>
            </a:xfrm>
            <a:prstGeom prst="rect">
              <a:avLst/>
            </a:prstGeom>
          </p:spPr>
        </p:pic>
      </p:grpSp>
      <p:grpSp>
        <p:nvGrpSpPr>
          <p:cNvPr id="11" name="Группа 16"/>
          <p:cNvGrpSpPr/>
          <p:nvPr/>
        </p:nvGrpSpPr>
        <p:grpSpPr>
          <a:xfrm>
            <a:off x="3419872" y="4357693"/>
            <a:ext cx="1223566" cy="1428433"/>
            <a:chOff x="3419872" y="3379843"/>
            <a:chExt cx="2473126" cy="2406284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9872" y="3379843"/>
              <a:ext cx="2473126" cy="2406284"/>
            </a:xfrm>
            <a:prstGeom prst="rect">
              <a:avLst/>
            </a:prstGeom>
          </p:spPr>
        </p:pic>
        <p:pic>
          <p:nvPicPr>
            <p:cNvPr id="16" name="Рисунок 15" descr="1438910_html_m168c64e7 копия.png"/>
            <p:cNvPicPr>
              <a:picLocks noChangeAspect="1"/>
            </p:cNvPicPr>
            <p:nvPr/>
          </p:nvPicPr>
          <p:blipFill>
            <a:blip r:embed="rId10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4071934" y="4136001"/>
              <a:ext cx="1357322" cy="1287226"/>
            </a:xfrm>
            <a:prstGeom prst="rect">
              <a:avLst/>
            </a:prstGeom>
          </p:spPr>
        </p:pic>
      </p:grpSp>
      <p:grpSp>
        <p:nvGrpSpPr>
          <p:cNvPr id="13" name="Группа 18"/>
          <p:cNvGrpSpPr/>
          <p:nvPr/>
        </p:nvGrpSpPr>
        <p:grpSpPr>
          <a:xfrm>
            <a:off x="682428" y="4000504"/>
            <a:ext cx="1960746" cy="2025200"/>
            <a:chOff x="682428" y="3433416"/>
            <a:chExt cx="2592288" cy="2592288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800" b="98600" l="6000" r="94200">
                          <a14:backgroundMark x1="21400" y1="19000" x2="21400" y2="19000"/>
                        </a14:backgroundRemoval>
                      </a14:imgEffect>
                      <a14:imgEffect>
                        <a14:artisticMarker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428" y="3433416"/>
              <a:ext cx="2592288" cy="2592288"/>
            </a:xfrm>
            <a:prstGeom prst="rect">
              <a:avLst/>
            </a:prstGeom>
          </p:spPr>
        </p:pic>
        <p:pic>
          <p:nvPicPr>
            <p:cNvPr id="18" name="Рисунок 17" descr="750054_html_m22da72d4 копия.png"/>
            <p:cNvPicPr>
              <a:picLocks noChangeAspect="1"/>
            </p:cNvPicPr>
            <p:nvPr/>
          </p:nvPicPr>
          <p:blipFill>
            <a:blip r:embed="rId13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1285852" y="4071942"/>
              <a:ext cx="1285884" cy="1323338"/>
            </a:xfrm>
            <a:prstGeom prst="rect">
              <a:avLst/>
            </a:prstGeom>
          </p:spPr>
        </p:pic>
      </p:grpSp>
      <p:sp>
        <p:nvSpPr>
          <p:cNvPr id="20" name="TextBox 19"/>
          <p:cNvSpPr txBox="1"/>
          <p:nvPr/>
        </p:nvSpPr>
        <p:spPr>
          <a:xfrm>
            <a:off x="428596" y="2357430"/>
            <a:ext cx="1428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радость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286380" y="2357430"/>
            <a:ext cx="1428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веселье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428992" y="5929330"/>
            <a:ext cx="1143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грусть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500694" y="6000768"/>
            <a:ext cx="1214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злость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71538" y="5929330"/>
            <a:ext cx="1643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удивление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25" name="Рисунок 24"/>
          <p:cNvPicPr/>
          <p:nvPr/>
        </p:nvPicPr>
        <p:blipFill rotWithShape="1"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l="15236" t="3320" r="13019" b="13284"/>
          <a:stretch/>
        </p:blipFill>
        <p:spPr bwMode="auto">
          <a:xfrm>
            <a:off x="7000892" y="4357694"/>
            <a:ext cx="1776411" cy="12993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7072330" y="5929330"/>
            <a:ext cx="1500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робость</a:t>
            </a:r>
            <a:endParaRPr lang="ru-RU" sz="2400" b="1" dirty="0">
              <a:solidFill>
                <a:schemeClr val="tx2"/>
              </a:solidFill>
            </a:endParaRPr>
          </a:p>
        </p:txBody>
      </p:sp>
      <p:pic>
        <p:nvPicPr>
          <p:cNvPr id="27" name="Рисунок 26" descr="750054_html_m2eba07d копия.png"/>
          <p:cNvPicPr>
            <a:picLocks noChangeAspect="1"/>
          </p:cNvPicPr>
          <p:nvPr/>
        </p:nvPicPr>
        <p:blipFill>
          <a:blip r:embed="rId15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358082" y="571480"/>
            <a:ext cx="1369353" cy="1360768"/>
          </a:xfrm>
          <a:prstGeom prst="rect">
            <a:avLst/>
          </a:prstGeom>
        </p:spPr>
      </p:pic>
      <p:grpSp>
        <p:nvGrpSpPr>
          <p:cNvPr id="14" name="Группа 30"/>
          <p:cNvGrpSpPr/>
          <p:nvPr/>
        </p:nvGrpSpPr>
        <p:grpSpPr>
          <a:xfrm>
            <a:off x="2857488" y="428604"/>
            <a:ext cx="2079157" cy="1914731"/>
            <a:chOff x="2857488" y="428604"/>
            <a:chExt cx="2079157" cy="1914731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5333" b="58400" l="21400" r="90000">
                          <a14:backgroundMark x1="17000" y1="22400" x2="17000" y2="22400"/>
                          <a14:backgroundMark x1="85200" y1="24533" x2="82400" y2="49067"/>
                          <a14:backgroundMark x1="94800" y1="34133" x2="94800" y2="341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856" r="20562" b="39134"/>
            <a:stretch/>
          </p:blipFill>
          <p:spPr>
            <a:xfrm>
              <a:off x="2857488" y="428604"/>
              <a:ext cx="2079157" cy="1914731"/>
            </a:xfrm>
            <a:prstGeom prst="rect">
              <a:avLst/>
            </a:prstGeom>
          </p:spPr>
        </p:pic>
        <p:pic>
          <p:nvPicPr>
            <p:cNvPr id="28" name="Рисунок 27" descr="1438910_html_44b910b1 копия.png"/>
            <p:cNvPicPr>
              <a:picLocks noChangeAspect="1"/>
            </p:cNvPicPr>
            <p:nvPr/>
          </p:nvPicPr>
          <p:blipFill>
            <a:blip r:embed="rId18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1802" y="714356"/>
              <a:ext cx="1384178" cy="1384178"/>
            </a:xfrm>
            <a:prstGeom prst="rect">
              <a:avLst/>
            </a:prstGeom>
          </p:spPr>
        </p:pic>
      </p:grpSp>
      <p:sp>
        <p:nvSpPr>
          <p:cNvPr id="29" name="TextBox 28"/>
          <p:cNvSpPr txBox="1"/>
          <p:nvPr/>
        </p:nvSpPr>
        <p:spPr>
          <a:xfrm>
            <a:off x="2214546" y="2357430"/>
            <a:ext cx="3071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раздражительность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000892" y="2428868"/>
            <a:ext cx="19288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спокойствие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643042" y="0"/>
            <a:ext cx="57864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Покажи свое настроение</a:t>
            </a:r>
            <a:endParaRPr lang="ru-RU" sz="2800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8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74 -0.0169 L -0.08646 0.11505 L -0.07587 -0.0169 L -0.06493 0.11505 L -0.05382 -0.0169 L -0.04358 0.11505 L -0.03247 -0.0169 L -0.02205 0.11505 L -0.01094 -0.0169 L 0.00017 0.11505 L 0.01059 -0.0169 L 0.0217 0.11505 L 0.03194 -0.0169 L 0.04305 0.11505 L 0.05417 -0.0169 L 0.06458 0.11505 L 0.07587 -0.0169 " pathEditMode="relative" rAng="0" ptsTypes="FFFFFFFFFFFFFFFFF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00" y="6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2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5"/>
          <p:cNvGrpSpPr/>
          <p:nvPr/>
        </p:nvGrpSpPr>
        <p:grpSpPr>
          <a:xfrm>
            <a:off x="714348" y="1714488"/>
            <a:ext cx="8037028" cy="2826339"/>
            <a:chOff x="714348" y="1714488"/>
            <a:chExt cx="8037028" cy="2826339"/>
          </a:xfrm>
        </p:grpSpPr>
        <p:pic>
          <p:nvPicPr>
            <p:cNvPr id="4" name="Рисунок 3" descr="kak-nauchit-rebenka-pravilno-derzhat-ruchku-6-prostyih-sposobov01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4348" y="1714488"/>
              <a:ext cx="3714324" cy="2773362"/>
            </a:xfrm>
            <a:prstGeom prst="rect">
              <a:avLst/>
            </a:prstGeom>
            <a:ln w="50800">
              <a:solidFill>
                <a:srgbClr val="00B050"/>
              </a:solidFill>
            </a:ln>
          </p:spPr>
        </p:pic>
        <p:pic>
          <p:nvPicPr>
            <p:cNvPr id="5" name="Рисунок 4" descr="1065252_16172266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00562" y="1714488"/>
              <a:ext cx="4250814" cy="2826339"/>
            </a:xfrm>
            <a:prstGeom prst="rect">
              <a:avLst/>
            </a:prstGeom>
            <a:ln w="50800">
              <a:solidFill>
                <a:srgbClr val="00B050"/>
              </a:solidFill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tx2"/>
                </a:solidFill>
                <a:latin typeface="Arial Black" pitchFamily="34" charset="0"/>
              </a:rPr>
              <a:t>Релаксация</a:t>
            </a:r>
            <a:endParaRPr lang="ru-RU" sz="3600" dirty="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4" name="Рисунок 3" descr="222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1571612"/>
            <a:ext cx="7796237" cy="4217920"/>
          </a:xfrm>
          <a:prstGeom prst="rect">
            <a:avLst/>
          </a:prstGeom>
          <a:ln w="50800">
            <a:solidFill>
              <a:srgbClr val="00B05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2319646" cy="2336765"/>
          </a:xfrm>
          <a:prstGeom prst="rect">
            <a:avLst/>
          </a:prstGeom>
        </p:spPr>
      </p:pic>
      <p:grpSp>
        <p:nvGrpSpPr>
          <p:cNvPr id="9" name="Группа 8"/>
          <p:cNvGrpSpPr/>
          <p:nvPr/>
        </p:nvGrpSpPr>
        <p:grpSpPr>
          <a:xfrm>
            <a:off x="5643570" y="4357694"/>
            <a:ext cx="1071570" cy="1643074"/>
            <a:chOff x="6444208" y="3068960"/>
            <a:chExt cx="2238034" cy="3330947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0000" l="0" r="100000">
                          <a14:backgroundMark x1="16877" y1="79250" x2="16877" y2="7925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452"/>
            <a:stretch>
              <a:fillRect/>
            </a:stretch>
          </p:blipFill>
          <p:spPr>
            <a:xfrm>
              <a:off x="6444208" y="3068960"/>
              <a:ext cx="2098282" cy="3330947"/>
            </a:xfrm>
            <a:prstGeom prst="rect">
              <a:avLst/>
            </a:prstGeom>
          </p:spPr>
        </p:pic>
        <p:pic>
          <p:nvPicPr>
            <p:cNvPr id="8" name="Рисунок 7" descr="1438910_html_53a62d64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572264" y="3286124"/>
              <a:ext cx="2109978" cy="1849374"/>
            </a:xfrm>
            <a:prstGeom prst="rect">
              <a:avLst/>
            </a:prstGeom>
          </p:spPr>
        </p:pic>
      </p:grpSp>
      <p:grpSp>
        <p:nvGrpSpPr>
          <p:cNvPr id="10" name="Группа 12"/>
          <p:cNvGrpSpPr/>
          <p:nvPr/>
        </p:nvGrpSpPr>
        <p:grpSpPr>
          <a:xfrm>
            <a:off x="5143504" y="357166"/>
            <a:ext cx="1877810" cy="2071678"/>
            <a:chOff x="5950300" y="260648"/>
            <a:chExt cx="2592190" cy="2597385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0" r="100000">
                          <a14:backgroundMark x1="16834" y1="95600" x2="16834" y2="956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50300" y="260648"/>
              <a:ext cx="2592190" cy="2597385"/>
            </a:xfrm>
            <a:prstGeom prst="rect">
              <a:avLst/>
            </a:prstGeom>
          </p:spPr>
        </p:pic>
        <p:pic>
          <p:nvPicPr>
            <p:cNvPr id="12" name="Рисунок 11" descr="1438910_html_e0933c6.jpg"/>
            <p:cNvPicPr>
              <a:picLocks noChangeAspect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643702" y="1000108"/>
              <a:ext cx="1214446" cy="1128405"/>
            </a:xfrm>
            <a:prstGeom prst="rect">
              <a:avLst/>
            </a:prstGeom>
          </p:spPr>
        </p:pic>
      </p:grpSp>
      <p:grpSp>
        <p:nvGrpSpPr>
          <p:cNvPr id="11" name="Группа 16"/>
          <p:cNvGrpSpPr/>
          <p:nvPr/>
        </p:nvGrpSpPr>
        <p:grpSpPr>
          <a:xfrm>
            <a:off x="3419872" y="4357693"/>
            <a:ext cx="1223566" cy="1428433"/>
            <a:chOff x="3419872" y="3379843"/>
            <a:chExt cx="2473126" cy="2406284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9872" y="3379843"/>
              <a:ext cx="2473126" cy="2406284"/>
            </a:xfrm>
            <a:prstGeom prst="rect">
              <a:avLst/>
            </a:prstGeom>
          </p:spPr>
        </p:pic>
        <p:pic>
          <p:nvPicPr>
            <p:cNvPr id="16" name="Рисунок 15" descr="1438910_html_m168c64e7 копия.png"/>
            <p:cNvPicPr>
              <a:picLocks noChangeAspect="1"/>
            </p:cNvPicPr>
            <p:nvPr/>
          </p:nvPicPr>
          <p:blipFill>
            <a:blip r:embed="rId10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4071934" y="4136001"/>
              <a:ext cx="1357322" cy="1287226"/>
            </a:xfrm>
            <a:prstGeom prst="rect">
              <a:avLst/>
            </a:prstGeom>
          </p:spPr>
        </p:pic>
      </p:grpSp>
      <p:grpSp>
        <p:nvGrpSpPr>
          <p:cNvPr id="13" name="Группа 18"/>
          <p:cNvGrpSpPr/>
          <p:nvPr/>
        </p:nvGrpSpPr>
        <p:grpSpPr>
          <a:xfrm>
            <a:off x="682428" y="4000504"/>
            <a:ext cx="1960746" cy="2025200"/>
            <a:chOff x="682428" y="3433416"/>
            <a:chExt cx="2592288" cy="2592288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800" b="98600" l="6000" r="94200">
                          <a14:backgroundMark x1="21400" y1="19000" x2="21400" y2="19000"/>
                        </a14:backgroundRemoval>
                      </a14:imgEffect>
                      <a14:imgEffect>
                        <a14:artisticMarker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428" y="3433416"/>
              <a:ext cx="2592288" cy="2592288"/>
            </a:xfrm>
            <a:prstGeom prst="rect">
              <a:avLst/>
            </a:prstGeom>
          </p:spPr>
        </p:pic>
        <p:pic>
          <p:nvPicPr>
            <p:cNvPr id="18" name="Рисунок 17" descr="750054_html_m22da72d4 копия.png"/>
            <p:cNvPicPr>
              <a:picLocks noChangeAspect="1"/>
            </p:cNvPicPr>
            <p:nvPr/>
          </p:nvPicPr>
          <p:blipFill>
            <a:blip r:embed="rId13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1285852" y="4071942"/>
              <a:ext cx="1285884" cy="1323338"/>
            </a:xfrm>
            <a:prstGeom prst="rect">
              <a:avLst/>
            </a:prstGeom>
          </p:spPr>
        </p:pic>
      </p:grpSp>
      <p:sp>
        <p:nvSpPr>
          <p:cNvPr id="20" name="TextBox 19"/>
          <p:cNvSpPr txBox="1"/>
          <p:nvPr/>
        </p:nvSpPr>
        <p:spPr>
          <a:xfrm>
            <a:off x="428596" y="2357430"/>
            <a:ext cx="1428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радость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286380" y="2357430"/>
            <a:ext cx="1428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веселье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428992" y="5929330"/>
            <a:ext cx="1143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грусть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500694" y="6000768"/>
            <a:ext cx="1214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злость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71538" y="5929330"/>
            <a:ext cx="1643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удивление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25" name="Рисунок 24"/>
          <p:cNvPicPr/>
          <p:nvPr/>
        </p:nvPicPr>
        <p:blipFill rotWithShape="1"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l="15236" t="3320" r="13019" b="13284"/>
          <a:stretch/>
        </p:blipFill>
        <p:spPr bwMode="auto">
          <a:xfrm>
            <a:off x="7000892" y="4357694"/>
            <a:ext cx="1776411" cy="12993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7072330" y="5929330"/>
            <a:ext cx="1500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робость</a:t>
            </a:r>
            <a:endParaRPr lang="ru-RU" sz="2400" b="1" dirty="0">
              <a:solidFill>
                <a:schemeClr val="tx2"/>
              </a:solidFill>
            </a:endParaRPr>
          </a:p>
        </p:txBody>
      </p:sp>
      <p:pic>
        <p:nvPicPr>
          <p:cNvPr id="27" name="Рисунок 26" descr="750054_html_m2eba07d копия.png"/>
          <p:cNvPicPr>
            <a:picLocks noChangeAspect="1"/>
          </p:cNvPicPr>
          <p:nvPr/>
        </p:nvPicPr>
        <p:blipFill>
          <a:blip r:embed="rId15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358082" y="571480"/>
            <a:ext cx="1369353" cy="1360768"/>
          </a:xfrm>
          <a:prstGeom prst="rect">
            <a:avLst/>
          </a:prstGeom>
        </p:spPr>
      </p:pic>
      <p:grpSp>
        <p:nvGrpSpPr>
          <p:cNvPr id="14" name="Группа 30"/>
          <p:cNvGrpSpPr/>
          <p:nvPr/>
        </p:nvGrpSpPr>
        <p:grpSpPr>
          <a:xfrm>
            <a:off x="2857488" y="428604"/>
            <a:ext cx="2079157" cy="1914731"/>
            <a:chOff x="2857488" y="428604"/>
            <a:chExt cx="2079157" cy="1914731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5333" b="58400" l="21400" r="90000">
                          <a14:backgroundMark x1="17000" y1="22400" x2="17000" y2="22400"/>
                          <a14:backgroundMark x1="85200" y1="24533" x2="82400" y2="49067"/>
                          <a14:backgroundMark x1="94800" y1="34133" x2="94800" y2="341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856" r="20562" b="39134"/>
            <a:stretch/>
          </p:blipFill>
          <p:spPr>
            <a:xfrm>
              <a:off x="2857488" y="428604"/>
              <a:ext cx="2079157" cy="1914731"/>
            </a:xfrm>
            <a:prstGeom prst="rect">
              <a:avLst/>
            </a:prstGeom>
          </p:spPr>
        </p:pic>
        <p:pic>
          <p:nvPicPr>
            <p:cNvPr id="28" name="Рисунок 27" descr="1438910_html_44b910b1 копия.png"/>
            <p:cNvPicPr>
              <a:picLocks noChangeAspect="1"/>
            </p:cNvPicPr>
            <p:nvPr/>
          </p:nvPicPr>
          <p:blipFill>
            <a:blip r:embed="rId18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1802" y="714356"/>
              <a:ext cx="1384178" cy="1384178"/>
            </a:xfrm>
            <a:prstGeom prst="rect">
              <a:avLst/>
            </a:prstGeom>
          </p:spPr>
        </p:pic>
      </p:grpSp>
      <p:sp>
        <p:nvSpPr>
          <p:cNvPr id="29" name="TextBox 28"/>
          <p:cNvSpPr txBox="1"/>
          <p:nvPr/>
        </p:nvSpPr>
        <p:spPr>
          <a:xfrm>
            <a:off x="2214546" y="2357430"/>
            <a:ext cx="3071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раздражительность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000892" y="2428868"/>
            <a:ext cx="19288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спокойствие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643042" y="0"/>
            <a:ext cx="57864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Покажи свое настроение</a:t>
            </a:r>
            <a:endParaRPr lang="ru-RU" sz="2800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8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74 -0.0169 L -0.08646 0.11505 L -0.07587 -0.0169 L -0.06493 0.11505 L -0.05382 -0.0169 L -0.04358 0.11505 L -0.03247 -0.0169 L -0.02205 0.11505 L -0.01094 -0.0169 L 0.00017 0.11505 L 0.01059 -0.0169 L 0.0217 0.11505 L 0.03194 -0.0169 L 0.04305 0.11505 L 0.05417 -0.0169 L 0.06458 0.11505 L 0.07587 -0.0169 " pathEditMode="relative" rAng="0" ptsTypes="FFFFFFFFFFFFFFFFF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00" y="6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2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Картинки, фотографии  с сайта </a:t>
            </a:r>
            <a:r>
              <a:rPr lang="ru-RU" sz="3200" dirty="0" err="1" smtClean="0">
                <a:solidFill>
                  <a:srgbClr val="002060"/>
                </a:solidFill>
                <a:latin typeface="Arial Black" pitchFamily="34" charset="0"/>
              </a:rPr>
              <a:t>яндекс</a:t>
            </a:r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 картинки</a:t>
            </a:r>
            <a:endParaRPr lang="ru-RU" sz="3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Содержимое 3" descr="imgpreviewкопия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5852" y="1571612"/>
            <a:ext cx="1619250" cy="1400175"/>
          </a:xfrm>
          <a:prstGeom prst="rect">
            <a:avLst/>
          </a:prstGeom>
          <a:ln w="63500">
            <a:solidFill>
              <a:srgbClr val="FFFF00"/>
            </a:solidFill>
          </a:ln>
        </p:spPr>
      </p:pic>
      <p:pic>
        <p:nvPicPr>
          <p:cNvPr id="5" name="Рисунок 4" descr="C:\Documents and Settings\Yura\Рабочий стол\правила\imgpreview.jpe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1571612"/>
            <a:ext cx="1785950" cy="1338527"/>
          </a:xfrm>
          <a:prstGeom prst="rect">
            <a:avLst/>
          </a:prstGeom>
          <a:noFill/>
          <a:ln w="63500">
            <a:solidFill>
              <a:srgbClr val="FFFF00"/>
            </a:solidFill>
            <a:miter lim="800000"/>
            <a:headEnd/>
            <a:tailEnd/>
          </a:ln>
        </p:spPr>
      </p:pic>
      <p:grpSp>
        <p:nvGrpSpPr>
          <p:cNvPr id="6" name="Группа 5"/>
          <p:cNvGrpSpPr/>
          <p:nvPr/>
        </p:nvGrpSpPr>
        <p:grpSpPr>
          <a:xfrm>
            <a:off x="6072198" y="1714488"/>
            <a:ext cx="1928826" cy="1071593"/>
            <a:chOff x="214282" y="285728"/>
            <a:chExt cx="5319740" cy="2643179"/>
          </a:xfrm>
        </p:grpSpPr>
        <p:grpSp>
          <p:nvGrpSpPr>
            <p:cNvPr id="7" name="Группа 35"/>
            <p:cNvGrpSpPr/>
            <p:nvPr/>
          </p:nvGrpSpPr>
          <p:grpSpPr>
            <a:xfrm>
              <a:off x="214282" y="285728"/>
              <a:ext cx="5319740" cy="2643179"/>
              <a:chOff x="3181350" y="2119312"/>
              <a:chExt cx="5319740" cy="2643179"/>
            </a:xfrm>
          </p:grpSpPr>
          <p:grpSp>
            <p:nvGrpSpPr>
              <p:cNvPr id="10" name="Группа 34"/>
              <p:cNvGrpSpPr/>
              <p:nvPr/>
            </p:nvGrpSpPr>
            <p:grpSpPr>
              <a:xfrm>
                <a:off x="3181350" y="2119312"/>
                <a:ext cx="5319740" cy="2643179"/>
                <a:chOff x="3181350" y="2119312"/>
                <a:chExt cx="5319740" cy="2643179"/>
              </a:xfrm>
            </p:grpSpPr>
            <p:pic>
              <p:nvPicPr>
                <p:cNvPr id="15" name="Рисунок 14" descr="C:\Documents and Settings\Admin\Рабочий стол\image.jpg"/>
                <p:cNvPicPr/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flipH="1">
                  <a:off x="3181350" y="2119312"/>
                  <a:ext cx="2781300" cy="26193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6" name="Рисунок 15" descr="C:\Documents and Settings\Admin\Рабочий стол\image.jpg"/>
                <p:cNvPicPr/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>
                  <a:off x="5786446" y="2143116"/>
                  <a:ext cx="2714644" cy="26193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sp>
            <p:nvSpPr>
              <p:cNvPr id="11" name="Блок-схема: узел 10"/>
              <p:cNvSpPr/>
              <p:nvPr/>
            </p:nvSpPr>
            <p:spPr>
              <a:xfrm>
                <a:off x="4572000" y="2714620"/>
                <a:ext cx="142876" cy="142876"/>
              </a:xfrm>
              <a:prstGeom prst="flowChartConnector">
                <a:avLst/>
              </a:prstGeom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" name="Блок-схема: узел 11"/>
              <p:cNvSpPr/>
              <p:nvPr/>
            </p:nvSpPr>
            <p:spPr>
              <a:xfrm>
                <a:off x="4929190" y="2714620"/>
                <a:ext cx="142876" cy="142876"/>
              </a:xfrm>
              <a:prstGeom prst="flowChartConnector">
                <a:avLst/>
              </a:prstGeom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Блок-схема: узел 12"/>
              <p:cNvSpPr/>
              <p:nvPr/>
            </p:nvSpPr>
            <p:spPr>
              <a:xfrm>
                <a:off x="6643702" y="2714620"/>
                <a:ext cx="142876" cy="142876"/>
              </a:xfrm>
              <a:prstGeom prst="flowChartConnector">
                <a:avLst/>
              </a:prstGeom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" name="Блок-схема: узел 13"/>
              <p:cNvSpPr/>
              <p:nvPr/>
            </p:nvSpPr>
            <p:spPr>
              <a:xfrm>
                <a:off x="7000892" y="2714620"/>
                <a:ext cx="142876" cy="142876"/>
              </a:xfrm>
              <a:prstGeom prst="flowChartConnector">
                <a:avLst/>
              </a:prstGeom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8" name="Арка 7"/>
            <p:cNvSpPr/>
            <p:nvPr/>
          </p:nvSpPr>
          <p:spPr>
            <a:xfrm rot="10800000">
              <a:off x="1285852" y="928670"/>
              <a:ext cx="963399" cy="535850"/>
            </a:xfrm>
            <a:prstGeom prst="blockArc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9" name="Арка 8"/>
            <p:cNvSpPr/>
            <p:nvPr/>
          </p:nvSpPr>
          <p:spPr>
            <a:xfrm rot="10800000">
              <a:off x="3500430" y="928670"/>
              <a:ext cx="963399" cy="535850"/>
            </a:xfrm>
            <a:prstGeom prst="blockArc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pic>
        <p:nvPicPr>
          <p:cNvPr id="18" name="Рисунок 17" descr="C:\Documents and Settings\Yura\Рабочий стол\правила\post-20539-0-95330600-1325886023.jpg"/>
          <p:cNvPicPr/>
          <p:nvPr/>
        </p:nvPicPr>
        <p:blipFill>
          <a:blip r:embed="rId5" cstate="print"/>
          <a:srcRect l="3833" t="9864" r="3408" b="10355"/>
          <a:stretch>
            <a:fillRect/>
          </a:stretch>
        </p:blipFill>
        <p:spPr bwMode="auto">
          <a:xfrm>
            <a:off x="3571868" y="3643314"/>
            <a:ext cx="1571636" cy="1282019"/>
          </a:xfrm>
          <a:prstGeom prst="rect">
            <a:avLst/>
          </a:prstGeom>
          <a:noFill/>
          <a:ln w="66675">
            <a:solidFill>
              <a:srgbClr val="FFFF00"/>
            </a:solidFill>
            <a:miter lim="800000"/>
            <a:headEnd/>
            <a:tailEnd/>
          </a:ln>
        </p:spPr>
      </p:pic>
      <p:grpSp>
        <p:nvGrpSpPr>
          <p:cNvPr id="19" name="Группа 18"/>
          <p:cNvGrpSpPr/>
          <p:nvPr/>
        </p:nvGrpSpPr>
        <p:grpSpPr>
          <a:xfrm>
            <a:off x="6072198" y="3643314"/>
            <a:ext cx="2357454" cy="1476577"/>
            <a:chOff x="3330356" y="2355350"/>
            <a:chExt cx="4502091" cy="2262395"/>
          </a:xfrm>
        </p:grpSpPr>
        <p:pic>
          <p:nvPicPr>
            <p:cNvPr id="20" name="Рисунок 19" descr="C:\Documents and Settings\Yura\Рабочий стол\правила\54719143_6ae4526f3448 копия.png"/>
            <p:cNvPicPr/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330356" y="2355350"/>
              <a:ext cx="2483287" cy="2147299"/>
            </a:xfrm>
            <a:prstGeom prst="rect">
              <a:avLst/>
            </a:prstGeom>
            <a:noFill/>
            <a:ln w="66675">
              <a:solidFill>
                <a:srgbClr val="FFFF00"/>
              </a:solidFill>
              <a:miter lim="800000"/>
              <a:headEnd/>
              <a:tailEnd/>
            </a:ln>
          </p:spPr>
        </p:pic>
        <p:pic>
          <p:nvPicPr>
            <p:cNvPr id="21" name="Рисунок 20" descr="C:\Documents and Settings\Yura\Рабочий стол\правила\freedo-Smiley-with-glasses.png"/>
            <p:cNvPicPr/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572132" y="2357430"/>
              <a:ext cx="2260315" cy="2260315"/>
            </a:xfrm>
            <a:prstGeom prst="rect">
              <a:avLst/>
            </a:prstGeom>
            <a:noFill/>
            <a:ln w="66675">
              <a:solidFill>
                <a:srgbClr val="FFFF00"/>
              </a:solidFill>
              <a:miter lim="800000"/>
              <a:headEnd/>
              <a:tailEnd/>
            </a:ln>
          </p:spPr>
        </p:pic>
      </p:grpSp>
      <p:pic>
        <p:nvPicPr>
          <p:cNvPr id="22" name="Рисунок 21" descr="C:\Documents and Settings\Yura\Рабочий стол\правила\солнышко-1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571604" y="5429264"/>
            <a:ext cx="1214446" cy="986314"/>
          </a:xfrm>
          <a:prstGeom prst="rect">
            <a:avLst/>
          </a:prstGeom>
          <a:noFill/>
          <a:ln w="47625" cmpd="sng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23" name="Рисунок 22" descr="C:\Documents and Settings\Yura\Рабочий стол\правила\vnimanie копия.pn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 flipH="1">
            <a:off x="3571868" y="5286388"/>
            <a:ext cx="1428760" cy="1249761"/>
          </a:xfrm>
          <a:prstGeom prst="rect">
            <a:avLst/>
          </a:prstGeom>
          <a:noFill/>
          <a:ln w="63500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24" name="Рисунок 23" descr="silly-smiley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357290" y="3714752"/>
            <a:ext cx="1485879" cy="928674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  <p:graphicFrame>
        <p:nvGraphicFramePr>
          <p:cNvPr id="25" name="Таблица 24"/>
          <p:cNvGraphicFramePr>
            <a:graphicFrameLocks noGrp="1"/>
          </p:cNvGraphicFramePr>
          <p:nvPr/>
        </p:nvGraphicFramePr>
        <p:xfrm>
          <a:off x="428595" y="1397000"/>
          <a:ext cx="8358246" cy="53181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6082"/>
                <a:gridCol w="2786082"/>
                <a:gridCol w="2786082"/>
              </a:tblGrid>
              <a:tr h="170813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</a:tr>
              <a:tr h="19018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</a:tr>
              <a:tr h="170813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24-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7" name="Рисунок 6" descr="1525653-606478f1406c775f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86446" y="4286256"/>
            <a:ext cx="2143140" cy="1928826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9" name="Рисунок 8" descr="белка в форме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00430" y="5572116"/>
            <a:ext cx="1285884" cy="1285884"/>
          </a:xfrm>
          <a:prstGeom prst="rect">
            <a:avLst/>
          </a:prstGeom>
        </p:spPr>
      </p:pic>
      <p:pic>
        <p:nvPicPr>
          <p:cNvPr id="8" name="Рисунок 7" descr="_еж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5429256" y="4501451"/>
            <a:ext cx="3714744" cy="2356549"/>
          </a:xfrm>
          <a:prstGeom prst="rect">
            <a:avLst/>
          </a:prstGeom>
        </p:spPr>
      </p:pic>
      <p:pic>
        <p:nvPicPr>
          <p:cNvPr id="11" name="Рисунок 10" descr="25445581ззззлис веселый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14349" y="3786190"/>
            <a:ext cx="1239572" cy="1523640"/>
          </a:xfrm>
          <a:prstGeom prst="rect">
            <a:avLst/>
          </a:prstGeom>
        </p:spPr>
      </p:pic>
      <p:pic>
        <p:nvPicPr>
          <p:cNvPr id="12" name="Рисунок 11" descr="iед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43043" y="5857868"/>
            <a:ext cx="1000131" cy="1000131"/>
          </a:xfrm>
          <a:prstGeom prst="rect">
            <a:avLst/>
          </a:prstGeom>
        </p:spPr>
      </p:pic>
      <p:pic>
        <p:nvPicPr>
          <p:cNvPr id="13" name="Рисунок 12" descr="волк в форме с с хвостом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29190" y="4135191"/>
            <a:ext cx="1643074" cy="27228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5650_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33161"/>
          </a:xfrm>
        </p:spPr>
      </p:pic>
      <p:pic>
        <p:nvPicPr>
          <p:cNvPr id="6" name="Рисунок 5" descr="8ed3a98c-ed26-11e2-80d1-000423c1865a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85984" y="4746839"/>
            <a:ext cx="1000132" cy="889580"/>
          </a:xfrm>
          <a:prstGeom prst="rect">
            <a:avLst/>
          </a:prstGeom>
          <a:scene3d>
            <a:camera prst="isometricOffAxis2Right"/>
            <a:lightRig rig="threePt" dir="t"/>
          </a:scene3d>
        </p:spPr>
      </p:pic>
      <p:pic>
        <p:nvPicPr>
          <p:cNvPr id="7" name="Рисунок 6" descr="63246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57554" y="3714752"/>
            <a:ext cx="847939" cy="847939"/>
          </a:xfrm>
          <a:prstGeom prst="rect">
            <a:avLst/>
          </a:prstGeom>
          <a:scene3d>
            <a:camera prst="isometricOffAxis2Right"/>
            <a:lightRig rig="threePt" dir="t"/>
          </a:scene3d>
        </p:spPr>
      </p:pic>
      <p:pic>
        <p:nvPicPr>
          <p:cNvPr id="12" name="Рисунок 11" descr="1NrpC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1231783">
            <a:off x="7199659" y="4306028"/>
            <a:ext cx="603882" cy="930315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4" name="Рисунок 13" descr="1NrpC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11231783">
            <a:off x="7051447" y="3462975"/>
            <a:ext cx="595551" cy="844605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5" name="Рисунок 14" descr="1NrpC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11231783">
            <a:off x="6175706" y="3452140"/>
            <a:ext cx="403211" cy="537374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9" name="Рисунок 18" descr="1NrpC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11231783">
            <a:off x="462360" y="5020930"/>
            <a:ext cx="359324" cy="561649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grpSp>
        <p:nvGrpSpPr>
          <p:cNvPr id="29" name="Группа 28"/>
          <p:cNvGrpSpPr/>
          <p:nvPr/>
        </p:nvGrpSpPr>
        <p:grpSpPr>
          <a:xfrm>
            <a:off x="571472" y="1643050"/>
            <a:ext cx="8429684" cy="5288466"/>
            <a:chOff x="571472" y="1643050"/>
            <a:chExt cx="8429684" cy="5288466"/>
          </a:xfrm>
        </p:grpSpPr>
        <p:pic>
          <p:nvPicPr>
            <p:cNvPr id="5" name="Рисунок 4" descr="0_8d869_854e737e_XL.png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71472" y="5643578"/>
              <a:ext cx="825089" cy="1000108"/>
            </a:xfrm>
            <a:prstGeom prst="rect">
              <a:avLst/>
            </a:prstGeom>
            <a:scene3d>
              <a:camera prst="isometricOffAxis2Right"/>
              <a:lightRig rig="threePt" dir="t"/>
            </a:scene3d>
          </p:spPr>
        </p:pic>
        <p:pic>
          <p:nvPicPr>
            <p:cNvPr id="8" name="Рисунок 7" descr="2620904_enl.jpg"/>
            <p:cNvPicPr>
              <a:picLocks noChangeAspect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143372" y="3357562"/>
              <a:ext cx="652260" cy="552247"/>
            </a:xfrm>
            <a:prstGeom prst="rect">
              <a:avLst/>
            </a:prstGeom>
            <a:effectLst>
              <a:softEdge rad="31750"/>
            </a:effectLst>
            <a:scene3d>
              <a:camera prst="isometricOffAxis2Right"/>
              <a:lightRig rig="threePt" dir="t"/>
            </a:scene3d>
          </p:spPr>
        </p:pic>
        <p:pic>
          <p:nvPicPr>
            <p:cNvPr id="10" name="Рисунок 9" descr="1NrpC.jpg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rot="11231783">
              <a:off x="3813776" y="5111314"/>
              <a:ext cx="1057091" cy="1647566"/>
            </a:xfrm>
            <a:prstGeom prst="rect">
              <a:avLst/>
            </a:prstGeom>
            <a:scene3d>
              <a:camera prst="isometricOffAxis2Top"/>
              <a:lightRig rig="threePt" dir="t"/>
            </a:scene3d>
          </p:spPr>
        </p:pic>
        <p:pic>
          <p:nvPicPr>
            <p:cNvPr id="11" name="Рисунок 10" descr="1NrpC.jpg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rot="11231783">
              <a:off x="6885027" y="5283950"/>
              <a:ext cx="1205225" cy="1647566"/>
            </a:xfrm>
            <a:prstGeom prst="rect">
              <a:avLst/>
            </a:prstGeom>
            <a:scene3d>
              <a:camera prst="isometricOffAxis2Top"/>
              <a:lightRig rig="threePt" dir="t"/>
            </a:scene3d>
          </p:spPr>
        </p:pic>
        <p:pic>
          <p:nvPicPr>
            <p:cNvPr id="13" name="Рисунок 12" descr="1NrpC.jpg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 rot="11231783">
              <a:off x="5628315" y="4179749"/>
              <a:ext cx="639585" cy="937220"/>
            </a:xfrm>
            <a:prstGeom prst="rect">
              <a:avLst/>
            </a:prstGeom>
            <a:scene3d>
              <a:camera prst="isometricOffAxis2Top"/>
              <a:lightRig rig="threePt" dir="t"/>
            </a:scene3d>
          </p:spPr>
        </p:pic>
        <p:pic>
          <p:nvPicPr>
            <p:cNvPr id="9" name="Рисунок 8" descr="_еж.png"/>
            <p:cNvPicPr>
              <a:picLocks noChangeAspect="1"/>
            </p:cNvPicPr>
            <p:nvPr/>
          </p:nvPicPr>
          <p:blipFill>
            <a:blip r:embed="rId13"/>
            <a:srcRect r="54762" b="7936"/>
            <a:stretch>
              <a:fillRect/>
            </a:stretch>
          </p:blipFill>
          <p:spPr>
            <a:xfrm>
              <a:off x="1500166" y="3074868"/>
              <a:ext cx="2478589" cy="3783132"/>
            </a:xfrm>
            <a:prstGeom prst="rect">
              <a:avLst/>
            </a:prstGeom>
            <a:effectLst>
              <a:softEdge rad="31750"/>
            </a:effectLst>
          </p:spPr>
        </p:pic>
        <p:pic>
          <p:nvPicPr>
            <p:cNvPr id="16" name="Рисунок 15" descr="1NrpC.jpg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 rot="11231783">
              <a:off x="3962310" y="2814456"/>
              <a:ext cx="488749" cy="561649"/>
            </a:xfrm>
            <a:prstGeom prst="rect">
              <a:avLst/>
            </a:prstGeom>
            <a:scene3d>
              <a:camera prst="isometricOffAxis2Top"/>
              <a:lightRig rig="threePt" dir="t"/>
            </a:scene3d>
          </p:spPr>
        </p:pic>
        <p:pic>
          <p:nvPicPr>
            <p:cNvPr id="17" name="Рисунок 16" descr="1NrpC.jpg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 rot="11231783">
              <a:off x="3676558" y="3028770"/>
              <a:ext cx="488749" cy="561649"/>
            </a:xfrm>
            <a:prstGeom prst="rect">
              <a:avLst/>
            </a:prstGeom>
            <a:scene3d>
              <a:camera prst="isometricOffAxis2Top"/>
              <a:lightRig rig="threePt" dir="t"/>
            </a:scene3d>
          </p:spPr>
        </p:pic>
        <p:pic>
          <p:nvPicPr>
            <p:cNvPr id="25" name="Рисунок 24" descr="лисенок стоя в форме.png"/>
            <p:cNvPicPr>
              <a:picLocks noChangeAspect="1"/>
            </p:cNvPicPr>
            <p:nvPr/>
          </p:nvPicPr>
          <p:blipFill>
            <a:blip r:embed="rId15" cstate="print"/>
            <a:srcRect b="5398"/>
            <a:stretch>
              <a:fillRect/>
            </a:stretch>
          </p:blipFill>
          <p:spPr>
            <a:xfrm>
              <a:off x="5715008" y="2000240"/>
              <a:ext cx="1290234" cy="1428760"/>
            </a:xfrm>
            <a:prstGeom prst="rect">
              <a:avLst/>
            </a:prstGeom>
            <a:effectLst>
              <a:softEdge rad="31750"/>
            </a:effectLst>
          </p:spPr>
        </p:pic>
        <p:pic>
          <p:nvPicPr>
            <p:cNvPr id="27" name="Рисунок 26" descr="еж в форме стоя.png"/>
            <p:cNvPicPr>
              <a:picLocks noChangeAspect="1"/>
            </p:cNvPicPr>
            <p:nvPr/>
          </p:nvPicPr>
          <p:blipFill>
            <a:blip r:embed="rId16" cstate="print"/>
            <a:srcRect b="9698"/>
            <a:stretch>
              <a:fillRect/>
            </a:stretch>
          </p:blipFill>
          <p:spPr>
            <a:xfrm rot="280911">
              <a:off x="4542745" y="4465245"/>
              <a:ext cx="928694" cy="1071570"/>
            </a:xfrm>
            <a:prstGeom prst="rect">
              <a:avLst/>
            </a:prstGeom>
          </p:spPr>
        </p:pic>
        <p:pic>
          <p:nvPicPr>
            <p:cNvPr id="28" name="Рисунок 27" descr="междвежонок радостный.png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357554" y="1643050"/>
              <a:ext cx="1500199" cy="1416486"/>
            </a:xfrm>
            <a:prstGeom prst="rect">
              <a:avLst/>
            </a:prstGeom>
          </p:spPr>
        </p:pic>
        <p:pic>
          <p:nvPicPr>
            <p:cNvPr id="20" name="Рисунок 19" descr="белка в форме.png"/>
            <p:cNvPicPr>
              <a:picLocks noChangeAspect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>
            <a:xfrm>
              <a:off x="7000892" y="3286124"/>
              <a:ext cx="1214446" cy="1214446"/>
            </a:xfrm>
            <a:prstGeom prst="rect">
              <a:avLst/>
            </a:prstGeom>
          </p:spPr>
        </p:pic>
        <p:pic>
          <p:nvPicPr>
            <p:cNvPr id="24" name="Рисунок 23" descr="волчок в форме4.png"/>
            <p:cNvPicPr>
              <a:picLocks noChangeAspect="1"/>
            </p:cNvPicPr>
            <p:nvPr/>
          </p:nvPicPr>
          <p:blipFill>
            <a:blip r:embed="rId19" cstate="print"/>
            <a:srcRect b="25380"/>
            <a:stretch>
              <a:fillRect/>
            </a:stretch>
          </p:blipFill>
          <p:spPr>
            <a:xfrm>
              <a:off x="4857752" y="1857364"/>
              <a:ext cx="1928825" cy="2545175"/>
            </a:xfrm>
            <a:prstGeom prst="rect">
              <a:avLst/>
            </a:prstGeom>
            <a:effectLst>
              <a:softEdge rad="63500"/>
            </a:effectLst>
          </p:spPr>
        </p:pic>
        <p:pic>
          <p:nvPicPr>
            <p:cNvPr id="26" name="Рисунок 25" descr="заяц в форме стоя.png"/>
            <p:cNvPicPr>
              <a:picLocks noChangeAspect="1"/>
            </p:cNvPicPr>
            <p:nvPr/>
          </p:nvPicPr>
          <p:blipFill>
            <a:blip r:embed="rId20" cstate="print"/>
            <a:srcRect b="23661"/>
            <a:stretch>
              <a:fillRect/>
            </a:stretch>
          </p:blipFill>
          <p:spPr>
            <a:xfrm flipH="1">
              <a:off x="7500958" y="4429132"/>
              <a:ext cx="1500198" cy="1357322"/>
            </a:xfrm>
            <a:prstGeom prst="rect">
              <a:avLst/>
            </a:prstGeom>
            <a:effectLst>
              <a:softEdge rad="31750"/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5650_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1"/>
          </a:xfrm>
        </p:spPr>
      </p:pic>
      <p:pic>
        <p:nvPicPr>
          <p:cNvPr id="5" name="Рисунок 4" descr="0_8d869_854e737e_X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472" y="5643578"/>
            <a:ext cx="825089" cy="1000108"/>
          </a:xfrm>
          <a:prstGeom prst="rect">
            <a:avLst/>
          </a:prstGeom>
          <a:scene3d>
            <a:camera prst="isometricOffAxis2Right"/>
            <a:lightRig rig="threePt" dir="t"/>
          </a:scene3d>
        </p:spPr>
      </p:pic>
      <p:pic>
        <p:nvPicPr>
          <p:cNvPr id="6" name="Рисунок 5" descr="8ed3a98c-ed26-11e2-80d1-000423c1865a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85984" y="4746839"/>
            <a:ext cx="1000132" cy="889580"/>
          </a:xfrm>
          <a:prstGeom prst="rect">
            <a:avLst/>
          </a:prstGeom>
          <a:scene3d>
            <a:camera prst="isometricOffAxis2Right"/>
            <a:lightRig rig="threePt" dir="t"/>
          </a:scene3d>
        </p:spPr>
      </p:pic>
      <p:pic>
        <p:nvPicPr>
          <p:cNvPr id="8" name="Рисунок 7" descr="2620904_enl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43372" y="3214686"/>
            <a:ext cx="714380" cy="604842"/>
          </a:xfrm>
          <a:prstGeom prst="rect">
            <a:avLst/>
          </a:prstGeom>
          <a:effectLst>
            <a:softEdge rad="31750"/>
          </a:effectLst>
          <a:scene3d>
            <a:camera prst="isometricOffAxis2Right"/>
            <a:lightRig rig="threePt" dir="t"/>
          </a:scene3d>
        </p:spPr>
      </p:pic>
      <p:pic>
        <p:nvPicPr>
          <p:cNvPr id="13" name="Рисунок 12" descr="1NrpC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11231783">
            <a:off x="5278197" y="4041451"/>
            <a:ext cx="720080" cy="1055174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4" name="Рисунок 13" descr="1NrpC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11231783">
            <a:off x="7051447" y="3462975"/>
            <a:ext cx="595551" cy="844605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5" name="Рисунок 14" descr="1NrpC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11231783">
            <a:off x="5747077" y="2809198"/>
            <a:ext cx="403211" cy="537374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9" name="Рисунок 18" descr="1NrpC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11231783">
            <a:off x="2965905" y="3308350"/>
            <a:ext cx="393545" cy="615139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24" name="Рисунок 23" descr="волчок в форме4.png"/>
          <p:cNvPicPr>
            <a:picLocks noChangeAspect="1"/>
          </p:cNvPicPr>
          <p:nvPr/>
        </p:nvPicPr>
        <p:blipFill>
          <a:blip r:embed="rId10" cstate="print"/>
          <a:srcRect b="35372"/>
          <a:stretch>
            <a:fillRect/>
          </a:stretch>
        </p:blipFill>
        <p:spPr>
          <a:xfrm>
            <a:off x="4500562" y="2143116"/>
            <a:ext cx="2357454" cy="2286016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7" name="Рисунок 26" descr="еж в форме стоя.png"/>
          <p:cNvPicPr>
            <a:picLocks noChangeAspect="1"/>
          </p:cNvPicPr>
          <p:nvPr/>
        </p:nvPicPr>
        <p:blipFill>
          <a:blip r:embed="rId11" cstate="print"/>
          <a:srcRect b="21738"/>
          <a:stretch>
            <a:fillRect/>
          </a:stretch>
        </p:blipFill>
        <p:spPr>
          <a:xfrm>
            <a:off x="2143108" y="3214686"/>
            <a:ext cx="928694" cy="928694"/>
          </a:xfrm>
          <a:prstGeom prst="rect">
            <a:avLst/>
          </a:prstGeom>
        </p:spPr>
      </p:pic>
      <p:pic>
        <p:nvPicPr>
          <p:cNvPr id="18" name="Рисунок 17" descr="1NrpC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 rot="11231783">
            <a:off x="2189389" y="3888061"/>
            <a:ext cx="534457" cy="772507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grpSp>
        <p:nvGrpSpPr>
          <p:cNvPr id="31" name="Группа 30"/>
          <p:cNvGrpSpPr/>
          <p:nvPr/>
        </p:nvGrpSpPr>
        <p:grpSpPr>
          <a:xfrm>
            <a:off x="214282" y="1357298"/>
            <a:ext cx="8572560" cy="5574218"/>
            <a:chOff x="214282" y="1357298"/>
            <a:chExt cx="8572560" cy="5574218"/>
          </a:xfrm>
        </p:grpSpPr>
        <p:pic>
          <p:nvPicPr>
            <p:cNvPr id="7" name="Рисунок 6" descr="63246.png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143240" y="3815962"/>
              <a:ext cx="928694" cy="928694"/>
            </a:xfrm>
            <a:prstGeom prst="rect">
              <a:avLst/>
            </a:prstGeom>
            <a:scene3d>
              <a:camera prst="isometricOffAxis2Right"/>
              <a:lightRig rig="threePt" dir="t"/>
            </a:scene3d>
          </p:spPr>
        </p:pic>
        <p:pic>
          <p:nvPicPr>
            <p:cNvPr id="10" name="Рисунок 9" descr="1NrpC.jpg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 rot="11231783">
              <a:off x="3813776" y="5111314"/>
              <a:ext cx="1057091" cy="1647566"/>
            </a:xfrm>
            <a:prstGeom prst="rect">
              <a:avLst/>
            </a:prstGeom>
            <a:scene3d>
              <a:camera prst="isometricOffAxis2Top"/>
              <a:lightRig rig="threePt" dir="t"/>
            </a:scene3d>
          </p:spPr>
        </p:pic>
        <p:pic>
          <p:nvPicPr>
            <p:cNvPr id="11" name="Рисунок 10" descr="1NrpC.jpg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 rot="11231783">
              <a:off x="6885027" y="5283950"/>
              <a:ext cx="1205225" cy="1647566"/>
            </a:xfrm>
            <a:prstGeom prst="rect">
              <a:avLst/>
            </a:prstGeom>
            <a:scene3d>
              <a:camera prst="isometricOffAxis2Top"/>
              <a:lightRig rig="threePt" dir="t"/>
            </a:scene3d>
          </p:spPr>
        </p:pic>
        <p:pic>
          <p:nvPicPr>
            <p:cNvPr id="20" name="Рисунок 19" descr="белка в форме.png"/>
            <p:cNvPicPr>
              <a:picLocks noChangeAspect="1"/>
            </p:cNvPicPr>
            <p:nvPr/>
          </p:nvPicPr>
          <p:blipFill>
            <a:blip r:embed="rId15" cstate="print"/>
            <a:srcRect b="19231"/>
            <a:stretch>
              <a:fillRect/>
            </a:stretch>
          </p:blipFill>
          <p:spPr>
            <a:xfrm>
              <a:off x="6858016" y="2928934"/>
              <a:ext cx="1857388" cy="1500198"/>
            </a:xfrm>
            <a:prstGeom prst="rect">
              <a:avLst/>
            </a:prstGeom>
          </p:spPr>
        </p:pic>
        <p:pic>
          <p:nvPicPr>
            <p:cNvPr id="25" name="Рисунок 24" descr="лисенок стоя в форме.png"/>
            <p:cNvPicPr>
              <a:picLocks noChangeAspect="1"/>
            </p:cNvPicPr>
            <p:nvPr/>
          </p:nvPicPr>
          <p:blipFill>
            <a:blip r:embed="rId16" cstate="print"/>
            <a:srcRect b="21851"/>
            <a:stretch>
              <a:fillRect/>
            </a:stretch>
          </p:blipFill>
          <p:spPr>
            <a:xfrm>
              <a:off x="6286512" y="1785926"/>
              <a:ext cx="1413113" cy="1357322"/>
            </a:xfrm>
            <a:prstGeom prst="rect">
              <a:avLst/>
            </a:prstGeom>
            <a:effectLst>
              <a:softEdge rad="31750"/>
            </a:effectLst>
          </p:spPr>
        </p:pic>
        <p:pic>
          <p:nvPicPr>
            <p:cNvPr id="12" name="Рисунок 11" descr="1NrpC.jpg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 rot="11231783">
              <a:off x="7216092" y="4044707"/>
              <a:ext cx="781428" cy="1203835"/>
            </a:xfrm>
            <a:prstGeom prst="rect">
              <a:avLst/>
            </a:prstGeom>
            <a:scene3d>
              <a:camera prst="isometricOffAxis2Top"/>
              <a:lightRig rig="threePt" dir="t"/>
            </a:scene3d>
          </p:spPr>
        </p:pic>
        <p:pic>
          <p:nvPicPr>
            <p:cNvPr id="16" name="Рисунок 15" descr="1NrpC.jpg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 rot="11231783">
              <a:off x="4036917" y="2888601"/>
              <a:ext cx="535296" cy="615139"/>
            </a:xfrm>
            <a:prstGeom prst="rect">
              <a:avLst/>
            </a:prstGeom>
            <a:scene3d>
              <a:camera prst="isometricOffAxis2Top"/>
              <a:lightRig rig="threePt" dir="t"/>
            </a:scene3d>
          </p:spPr>
        </p:pic>
        <p:pic>
          <p:nvPicPr>
            <p:cNvPr id="17" name="Рисунок 16" descr="1NrpC.jpg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 rot="11231783">
              <a:off x="3393975" y="3031478"/>
              <a:ext cx="535296" cy="615139"/>
            </a:xfrm>
            <a:prstGeom prst="rect">
              <a:avLst/>
            </a:prstGeom>
            <a:scene3d>
              <a:camera prst="isometricOffAxis2Top"/>
              <a:lightRig rig="threePt" dir="t"/>
            </a:scene3d>
          </p:spPr>
        </p:pic>
        <p:pic>
          <p:nvPicPr>
            <p:cNvPr id="26" name="Рисунок 25" descr="заяц в форме стоя.png"/>
            <p:cNvPicPr>
              <a:picLocks noChangeAspect="1"/>
            </p:cNvPicPr>
            <p:nvPr/>
          </p:nvPicPr>
          <p:blipFill>
            <a:blip r:embed="rId19" cstate="print"/>
            <a:srcRect b="31697"/>
            <a:stretch>
              <a:fillRect/>
            </a:stretch>
          </p:blipFill>
          <p:spPr>
            <a:xfrm flipH="1">
              <a:off x="7286644" y="4643446"/>
              <a:ext cx="1500198" cy="1214446"/>
            </a:xfrm>
            <a:prstGeom prst="rect">
              <a:avLst/>
            </a:prstGeom>
            <a:effectLst>
              <a:softEdge rad="31750"/>
            </a:effectLst>
          </p:spPr>
        </p:pic>
        <p:pic>
          <p:nvPicPr>
            <p:cNvPr id="28" name="Рисунок 27" descr="_еж.png"/>
            <p:cNvPicPr>
              <a:picLocks noChangeAspect="1"/>
            </p:cNvPicPr>
            <p:nvPr/>
          </p:nvPicPr>
          <p:blipFill>
            <a:blip r:embed="rId20"/>
            <a:srcRect b="7286"/>
            <a:stretch>
              <a:fillRect/>
            </a:stretch>
          </p:blipFill>
          <p:spPr>
            <a:xfrm>
              <a:off x="214282" y="1785926"/>
              <a:ext cx="3115242" cy="5072074"/>
            </a:xfrm>
            <a:prstGeom prst="rect">
              <a:avLst/>
            </a:prstGeom>
          </p:spPr>
        </p:pic>
        <p:pic>
          <p:nvPicPr>
            <p:cNvPr id="29" name="Рисунок 28" descr="междвежонок радостный.png"/>
            <p:cNvPicPr>
              <a:picLocks noChangeAspect="1"/>
            </p:cNvPicPr>
            <p:nvPr/>
          </p:nvPicPr>
          <p:blipFill>
            <a:blip r:embed="rId21" cstate="print"/>
            <a:srcRect b="10376"/>
            <a:stretch>
              <a:fillRect/>
            </a:stretch>
          </p:blipFill>
          <p:spPr>
            <a:xfrm>
              <a:off x="2928926" y="1357298"/>
              <a:ext cx="2026053" cy="1714512"/>
            </a:xfrm>
            <a:prstGeom prst="rect">
              <a:avLst/>
            </a:prstGeom>
          </p:spPr>
        </p:pic>
        <p:pic>
          <p:nvPicPr>
            <p:cNvPr id="30" name="Рисунок 29" descr="еж в форме стоя.png"/>
            <p:cNvPicPr>
              <a:picLocks noChangeAspect="1"/>
            </p:cNvPicPr>
            <p:nvPr/>
          </p:nvPicPr>
          <p:blipFill>
            <a:blip r:embed="rId11" cstate="print"/>
            <a:srcRect b="21738"/>
            <a:stretch>
              <a:fillRect/>
            </a:stretch>
          </p:blipFill>
          <p:spPr>
            <a:xfrm rot="287029">
              <a:off x="4549087" y="4334780"/>
              <a:ext cx="1214446" cy="1214446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5650_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1"/>
          </a:xfrm>
        </p:spPr>
      </p:pic>
      <p:pic>
        <p:nvPicPr>
          <p:cNvPr id="5" name="Рисунок 4" descr="0_8d869_854e737e_X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472" y="5643578"/>
            <a:ext cx="825089" cy="1000108"/>
          </a:xfrm>
          <a:prstGeom prst="rect">
            <a:avLst/>
          </a:prstGeom>
          <a:scene3d>
            <a:camera prst="isometricOffAxis2Right"/>
            <a:lightRig rig="threePt" dir="t"/>
          </a:scene3d>
        </p:spPr>
      </p:pic>
      <p:pic>
        <p:nvPicPr>
          <p:cNvPr id="6" name="Рисунок 5" descr="8ed3a98c-ed26-11e2-80d1-000423c1865a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85984" y="4746839"/>
            <a:ext cx="1000132" cy="889580"/>
          </a:xfrm>
          <a:prstGeom prst="rect">
            <a:avLst/>
          </a:prstGeom>
          <a:scene3d>
            <a:camera prst="isometricOffAxis2Right"/>
            <a:lightRig rig="threePt" dir="t"/>
          </a:scene3d>
        </p:spPr>
      </p:pic>
      <p:pic>
        <p:nvPicPr>
          <p:cNvPr id="7" name="Рисунок 6" descr="63246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43240" y="3815962"/>
            <a:ext cx="928694" cy="928694"/>
          </a:xfrm>
          <a:prstGeom prst="rect">
            <a:avLst/>
          </a:prstGeom>
          <a:scene3d>
            <a:camera prst="isometricOffAxis2Right"/>
            <a:lightRig rig="threePt" dir="t"/>
          </a:scene3d>
        </p:spPr>
      </p:pic>
      <p:pic>
        <p:nvPicPr>
          <p:cNvPr id="8" name="Рисунок 7" descr="2620904_enl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43372" y="3214686"/>
            <a:ext cx="714380" cy="604842"/>
          </a:xfrm>
          <a:prstGeom prst="rect">
            <a:avLst/>
          </a:prstGeom>
          <a:effectLst>
            <a:softEdge rad="31750"/>
          </a:effectLst>
          <a:scene3d>
            <a:camera prst="isometricOffAxis2Right"/>
            <a:lightRig rig="threePt" dir="t"/>
          </a:scene3d>
        </p:spPr>
      </p:pic>
      <p:pic>
        <p:nvPicPr>
          <p:cNvPr id="9" name="Рисунок 8" descr="_еж.png"/>
          <p:cNvPicPr>
            <a:picLocks noChangeAspect="1"/>
          </p:cNvPicPr>
          <p:nvPr/>
        </p:nvPicPr>
        <p:blipFill>
          <a:blip r:embed="rId7"/>
          <a:srcRect b="7936"/>
          <a:stretch>
            <a:fillRect/>
          </a:stretch>
        </p:blipFill>
        <p:spPr>
          <a:xfrm>
            <a:off x="0" y="2714572"/>
            <a:ext cx="6000792" cy="4143428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0" name="Рисунок 9" descr="1NrpC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1231783">
            <a:off x="3813776" y="5111314"/>
            <a:ext cx="1057091" cy="1647566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1" name="Рисунок 10" descr="1NrpC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1231783">
            <a:off x="6885027" y="5283950"/>
            <a:ext cx="1205225" cy="1647566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3" name="Рисунок 12" descr="1NrpC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11231783">
            <a:off x="5278197" y="4041451"/>
            <a:ext cx="720080" cy="1055174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4" name="Рисунок 13" descr="1NrpC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rot="11231783">
            <a:off x="7051447" y="3462975"/>
            <a:ext cx="595551" cy="844605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5" name="Рисунок 14" descr="1NrpC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 rot="11231783">
            <a:off x="5747077" y="2809198"/>
            <a:ext cx="403211" cy="537374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9" name="Рисунок 18" descr="1NrpC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 rot="11231783">
            <a:off x="2965905" y="3308350"/>
            <a:ext cx="393545" cy="615139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20" name="Рисунок 19" descr="белка в форме.png"/>
          <p:cNvPicPr>
            <a:picLocks noChangeAspect="1"/>
          </p:cNvPicPr>
          <p:nvPr/>
        </p:nvPicPr>
        <p:blipFill>
          <a:blip r:embed="rId13" cstate="print"/>
          <a:srcRect b="19231"/>
          <a:stretch>
            <a:fillRect/>
          </a:stretch>
        </p:blipFill>
        <p:spPr>
          <a:xfrm>
            <a:off x="7000892" y="2928934"/>
            <a:ext cx="1857388" cy="1500198"/>
          </a:xfrm>
          <a:prstGeom prst="rect">
            <a:avLst/>
          </a:prstGeom>
        </p:spPr>
      </p:pic>
      <p:pic>
        <p:nvPicPr>
          <p:cNvPr id="24" name="Рисунок 23" descr="волчок в форме4.png"/>
          <p:cNvPicPr>
            <a:picLocks noChangeAspect="1"/>
          </p:cNvPicPr>
          <p:nvPr/>
        </p:nvPicPr>
        <p:blipFill>
          <a:blip r:embed="rId14" cstate="print"/>
          <a:srcRect b="35372"/>
          <a:stretch>
            <a:fillRect/>
          </a:stretch>
        </p:blipFill>
        <p:spPr>
          <a:xfrm>
            <a:off x="4429124" y="2143116"/>
            <a:ext cx="2357454" cy="2286016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5" name="Рисунок 24" descr="лисенок стоя в форме.png"/>
          <p:cNvPicPr>
            <a:picLocks noChangeAspect="1"/>
          </p:cNvPicPr>
          <p:nvPr/>
        </p:nvPicPr>
        <p:blipFill>
          <a:blip r:embed="rId15" cstate="print"/>
          <a:srcRect b="21851"/>
          <a:stretch>
            <a:fillRect/>
          </a:stretch>
        </p:blipFill>
        <p:spPr>
          <a:xfrm>
            <a:off x="6286512" y="1785926"/>
            <a:ext cx="1413113" cy="1357322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27" name="Рисунок 26" descr="еж в форме стоя.png"/>
          <p:cNvPicPr>
            <a:picLocks noChangeAspect="1"/>
          </p:cNvPicPr>
          <p:nvPr/>
        </p:nvPicPr>
        <p:blipFill>
          <a:blip r:embed="rId16" cstate="print"/>
          <a:srcRect b="21738"/>
          <a:stretch>
            <a:fillRect/>
          </a:stretch>
        </p:blipFill>
        <p:spPr>
          <a:xfrm>
            <a:off x="2143108" y="3214686"/>
            <a:ext cx="928694" cy="928694"/>
          </a:xfrm>
          <a:prstGeom prst="rect">
            <a:avLst/>
          </a:prstGeom>
        </p:spPr>
      </p:pic>
      <p:pic>
        <p:nvPicPr>
          <p:cNvPr id="12" name="Рисунок 11" descr="1NrpC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 rot="11231783">
            <a:off x="7216092" y="4044707"/>
            <a:ext cx="781428" cy="1203835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6" name="Рисунок 15" descr="1NrpC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 rot="11231783">
            <a:off x="4108354" y="2817162"/>
            <a:ext cx="535296" cy="615139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7" name="Рисунок 16" descr="1NrpC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 rot="11231783">
            <a:off x="3393975" y="3031478"/>
            <a:ext cx="535296" cy="615139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8" name="Рисунок 17" descr="1NrpC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 rot="11231783">
            <a:off x="2189389" y="3888061"/>
            <a:ext cx="534457" cy="772507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28" name="Рисунок 27" descr="imgpreviewкопия.jp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28596" y="500042"/>
            <a:ext cx="2395846" cy="2071702"/>
          </a:xfrm>
          <a:prstGeom prst="rect">
            <a:avLst/>
          </a:prstGeom>
          <a:ln w="63500">
            <a:solidFill>
              <a:srgbClr val="FFFF00"/>
            </a:solidFill>
          </a:ln>
        </p:spPr>
      </p:pic>
      <p:pic>
        <p:nvPicPr>
          <p:cNvPr id="26" name="Рисунок 25" descr="заяц в форме стоя.png"/>
          <p:cNvPicPr>
            <a:picLocks noChangeAspect="1"/>
          </p:cNvPicPr>
          <p:nvPr/>
        </p:nvPicPr>
        <p:blipFill>
          <a:blip r:embed="rId21" cstate="print"/>
          <a:srcRect b="31697"/>
          <a:stretch>
            <a:fillRect/>
          </a:stretch>
        </p:blipFill>
        <p:spPr>
          <a:xfrm flipH="1">
            <a:off x="7286644" y="4643446"/>
            <a:ext cx="1500198" cy="1214446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29" name="Рисунок 28" descr="еж в форме стоя.png"/>
          <p:cNvPicPr>
            <a:picLocks noChangeAspect="1"/>
          </p:cNvPicPr>
          <p:nvPr/>
        </p:nvPicPr>
        <p:blipFill>
          <a:blip r:embed="rId16" cstate="print"/>
          <a:srcRect b="21738"/>
          <a:stretch>
            <a:fillRect/>
          </a:stretch>
        </p:blipFill>
        <p:spPr>
          <a:xfrm rot="370987">
            <a:off x="4242221" y="4027915"/>
            <a:ext cx="1500198" cy="1500198"/>
          </a:xfrm>
          <a:prstGeom prst="rect">
            <a:avLst/>
          </a:prstGeom>
        </p:spPr>
      </p:pic>
      <p:pic>
        <p:nvPicPr>
          <p:cNvPr id="30" name="Рисунок 29" descr="междвежонок радостный за парту.png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3428992" y="1571612"/>
            <a:ext cx="1500198" cy="14164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5650_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1"/>
          </a:xfrm>
        </p:spPr>
      </p:pic>
      <p:pic>
        <p:nvPicPr>
          <p:cNvPr id="5" name="Рисунок 4" descr="0_8d869_854e737e_X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472" y="5643578"/>
            <a:ext cx="825089" cy="1000108"/>
          </a:xfrm>
          <a:prstGeom prst="rect">
            <a:avLst/>
          </a:prstGeom>
          <a:scene3d>
            <a:camera prst="isometricOffAxis2Right"/>
            <a:lightRig rig="threePt" dir="t"/>
          </a:scene3d>
        </p:spPr>
      </p:pic>
      <p:pic>
        <p:nvPicPr>
          <p:cNvPr id="6" name="Рисунок 5" descr="8ed3a98c-ed26-11e2-80d1-000423c1865a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85984" y="4746839"/>
            <a:ext cx="1000132" cy="889580"/>
          </a:xfrm>
          <a:prstGeom prst="rect">
            <a:avLst/>
          </a:prstGeom>
          <a:scene3d>
            <a:camera prst="isometricOffAxis2Right"/>
            <a:lightRig rig="threePt" dir="t"/>
          </a:scene3d>
        </p:spPr>
      </p:pic>
      <p:pic>
        <p:nvPicPr>
          <p:cNvPr id="7" name="Рисунок 6" descr="63246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43240" y="3815962"/>
            <a:ext cx="928694" cy="928694"/>
          </a:xfrm>
          <a:prstGeom prst="rect">
            <a:avLst/>
          </a:prstGeom>
          <a:scene3d>
            <a:camera prst="isometricOffAxis2Right"/>
            <a:lightRig rig="threePt" dir="t"/>
          </a:scene3d>
        </p:spPr>
      </p:pic>
      <p:pic>
        <p:nvPicPr>
          <p:cNvPr id="8" name="Рисунок 7" descr="2620904_enl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43372" y="3214686"/>
            <a:ext cx="714380" cy="604842"/>
          </a:xfrm>
          <a:prstGeom prst="rect">
            <a:avLst/>
          </a:prstGeom>
          <a:effectLst>
            <a:softEdge rad="31750"/>
          </a:effectLst>
          <a:scene3d>
            <a:camera prst="isometricOffAxis2Right"/>
            <a:lightRig rig="threePt" dir="t"/>
          </a:scene3d>
        </p:spPr>
      </p:pic>
      <p:pic>
        <p:nvPicPr>
          <p:cNvPr id="9" name="Рисунок 8" descr="_еж.png"/>
          <p:cNvPicPr>
            <a:picLocks noChangeAspect="1"/>
          </p:cNvPicPr>
          <p:nvPr/>
        </p:nvPicPr>
        <p:blipFill>
          <a:blip r:embed="rId7"/>
          <a:srcRect b="7936"/>
          <a:stretch>
            <a:fillRect/>
          </a:stretch>
        </p:blipFill>
        <p:spPr>
          <a:xfrm>
            <a:off x="0" y="2714572"/>
            <a:ext cx="6000792" cy="4143428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0" name="Рисунок 9" descr="1NrpC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1231783">
            <a:off x="3813776" y="5111314"/>
            <a:ext cx="1057091" cy="1647566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1" name="Рисунок 10" descr="1NrpC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1231783">
            <a:off x="6885027" y="5283950"/>
            <a:ext cx="1205225" cy="1647566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3" name="Рисунок 12" descr="1NrpC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11231783">
            <a:off x="5278197" y="4041451"/>
            <a:ext cx="720080" cy="1055174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4" name="Рисунок 13" descr="1NrpC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rot="11231783">
            <a:off x="7051447" y="3462975"/>
            <a:ext cx="595551" cy="844605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5" name="Рисунок 14" descr="1NrpC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 rot="11231783">
            <a:off x="5747077" y="2809198"/>
            <a:ext cx="403211" cy="537374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9" name="Рисунок 18" descr="1NrpC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 rot="11231783">
            <a:off x="2965905" y="3308350"/>
            <a:ext cx="393545" cy="615139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20" name="Рисунок 19" descr="белка в форме.png"/>
          <p:cNvPicPr>
            <a:picLocks noChangeAspect="1"/>
          </p:cNvPicPr>
          <p:nvPr/>
        </p:nvPicPr>
        <p:blipFill>
          <a:blip r:embed="rId13" cstate="print"/>
          <a:srcRect b="19231"/>
          <a:stretch>
            <a:fillRect/>
          </a:stretch>
        </p:blipFill>
        <p:spPr>
          <a:xfrm rot="155859">
            <a:off x="7099902" y="3177728"/>
            <a:ext cx="1549930" cy="1251867"/>
          </a:xfrm>
          <a:prstGeom prst="rect">
            <a:avLst/>
          </a:prstGeom>
        </p:spPr>
      </p:pic>
      <p:pic>
        <p:nvPicPr>
          <p:cNvPr id="24" name="Рисунок 23" descr="волчок в форме4.png"/>
          <p:cNvPicPr>
            <a:picLocks noChangeAspect="1"/>
          </p:cNvPicPr>
          <p:nvPr/>
        </p:nvPicPr>
        <p:blipFill>
          <a:blip r:embed="rId14" cstate="print"/>
          <a:srcRect b="35372"/>
          <a:stretch>
            <a:fillRect/>
          </a:stretch>
        </p:blipFill>
        <p:spPr>
          <a:xfrm>
            <a:off x="4500562" y="2143116"/>
            <a:ext cx="2357454" cy="2286016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5" name="Рисунок 24" descr="лисенок стоя в форме.png"/>
          <p:cNvPicPr>
            <a:picLocks noChangeAspect="1"/>
          </p:cNvPicPr>
          <p:nvPr/>
        </p:nvPicPr>
        <p:blipFill>
          <a:blip r:embed="rId15" cstate="print"/>
          <a:srcRect b="21851"/>
          <a:stretch>
            <a:fillRect/>
          </a:stretch>
        </p:blipFill>
        <p:spPr>
          <a:xfrm>
            <a:off x="6286512" y="1785926"/>
            <a:ext cx="1413113" cy="1357322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27" name="Рисунок 26" descr="еж в форме стоя.png"/>
          <p:cNvPicPr>
            <a:picLocks noChangeAspect="1"/>
          </p:cNvPicPr>
          <p:nvPr/>
        </p:nvPicPr>
        <p:blipFill>
          <a:blip r:embed="rId16" cstate="print"/>
          <a:srcRect b="21738"/>
          <a:stretch>
            <a:fillRect/>
          </a:stretch>
        </p:blipFill>
        <p:spPr>
          <a:xfrm>
            <a:off x="2143108" y="3214686"/>
            <a:ext cx="928694" cy="928694"/>
          </a:xfrm>
          <a:prstGeom prst="rect">
            <a:avLst/>
          </a:prstGeom>
        </p:spPr>
      </p:pic>
      <p:pic>
        <p:nvPicPr>
          <p:cNvPr id="12" name="Рисунок 11" descr="1NrpC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 rot="11231783">
            <a:off x="7216092" y="4044707"/>
            <a:ext cx="781428" cy="1203835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6" name="Рисунок 15" descr="1NrpC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 rot="11231783">
            <a:off x="4108354" y="2817162"/>
            <a:ext cx="535296" cy="615139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7" name="Рисунок 16" descr="1NrpC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 rot="11231783">
            <a:off x="3393975" y="3031478"/>
            <a:ext cx="535296" cy="615139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8" name="Рисунок 17" descr="1NrpC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 rot="11231783">
            <a:off x="2189389" y="3888061"/>
            <a:ext cx="534457" cy="772507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28" name="Рисунок 27" descr="C:\Documents and Settings\Yura\Рабочий стол\правила\солнышко-1.jpg"/>
          <p:cNvPicPr/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428596" y="0"/>
            <a:ext cx="1643074" cy="1914984"/>
          </a:xfrm>
          <a:prstGeom prst="rect">
            <a:avLst/>
          </a:prstGeom>
          <a:noFill/>
          <a:ln w="47625" cmpd="sng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26" name="Рисунок 25" descr="заяц в форме стоя.png"/>
          <p:cNvPicPr>
            <a:picLocks noChangeAspect="1"/>
          </p:cNvPicPr>
          <p:nvPr/>
        </p:nvPicPr>
        <p:blipFill>
          <a:blip r:embed="rId21" cstate="print"/>
          <a:srcRect b="31697"/>
          <a:stretch>
            <a:fillRect/>
          </a:stretch>
        </p:blipFill>
        <p:spPr>
          <a:xfrm flipH="1">
            <a:off x="7286644" y="4643446"/>
            <a:ext cx="1500198" cy="1214446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29" name="Рисунок 28" descr="еж в форме стоя.png"/>
          <p:cNvPicPr>
            <a:picLocks noChangeAspect="1"/>
          </p:cNvPicPr>
          <p:nvPr/>
        </p:nvPicPr>
        <p:blipFill>
          <a:blip r:embed="rId16" cstate="print"/>
          <a:srcRect b="21738"/>
          <a:stretch>
            <a:fillRect/>
          </a:stretch>
        </p:blipFill>
        <p:spPr>
          <a:xfrm rot="394354">
            <a:off x="4285288" y="4213858"/>
            <a:ext cx="1306480" cy="1306480"/>
          </a:xfrm>
          <a:prstGeom prst="rect">
            <a:avLst/>
          </a:prstGeom>
        </p:spPr>
      </p:pic>
      <p:pic>
        <p:nvPicPr>
          <p:cNvPr id="30" name="Рисунок 29" descr="междвежонок радостный за парту.png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3214678" y="1214422"/>
            <a:ext cx="1928826" cy="18211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5650_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39397"/>
            <a:ext cx="9144000" cy="6858001"/>
          </a:xfrm>
        </p:spPr>
      </p:pic>
      <p:pic>
        <p:nvPicPr>
          <p:cNvPr id="5" name="Рисунок 4" descr="0_8d869_854e737e_X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472" y="5643578"/>
            <a:ext cx="825089" cy="1000108"/>
          </a:xfrm>
          <a:prstGeom prst="rect">
            <a:avLst/>
          </a:prstGeom>
          <a:scene3d>
            <a:camera prst="isometricOffAxis2Right"/>
            <a:lightRig rig="threePt" dir="t"/>
          </a:scene3d>
        </p:spPr>
      </p:pic>
      <p:pic>
        <p:nvPicPr>
          <p:cNvPr id="6" name="Рисунок 5" descr="8ed3a98c-ed26-11e2-80d1-000423c1865a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85985" y="4786236"/>
            <a:ext cx="1000132" cy="889580"/>
          </a:xfrm>
          <a:prstGeom prst="rect">
            <a:avLst/>
          </a:prstGeom>
          <a:scene3d>
            <a:camera prst="isometricOffAxis2Right"/>
            <a:lightRig rig="threePt" dir="t"/>
          </a:scene3d>
        </p:spPr>
      </p:pic>
      <p:pic>
        <p:nvPicPr>
          <p:cNvPr id="7" name="Рисунок 6" descr="63246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43241" y="3855359"/>
            <a:ext cx="928694" cy="928694"/>
          </a:xfrm>
          <a:prstGeom prst="rect">
            <a:avLst/>
          </a:prstGeom>
          <a:scene3d>
            <a:camera prst="isometricOffAxis2Right"/>
            <a:lightRig rig="threePt" dir="t"/>
          </a:scene3d>
        </p:spPr>
      </p:pic>
      <p:pic>
        <p:nvPicPr>
          <p:cNvPr id="8" name="Рисунок 7" descr="2620904_enl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71933" y="3175289"/>
            <a:ext cx="714380" cy="604842"/>
          </a:xfrm>
          <a:prstGeom prst="rect">
            <a:avLst/>
          </a:prstGeom>
          <a:effectLst>
            <a:softEdge rad="31750"/>
          </a:effectLst>
          <a:scene3d>
            <a:camera prst="isometricOffAxis2Right"/>
            <a:lightRig rig="threePt" dir="t"/>
          </a:scene3d>
        </p:spPr>
      </p:pic>
      <p:pic>
        <p:nvPicPr>
          <p:cNvPr id="9" name="Рисунок 8" descr="_еж.png"/>
          <p:cNvPicPr>
            <a:picLocks noChangeAspect="1"/>
          </p:cNvPicPr>
          <p:nvPr/>
        </p:nvPicPr>
        <p:blipFill>
          <a:blip r:embed="rId7"/>
          <a:srcRect r="57143" b="7936"/>
          <a:stretch>
            <a:fillRect/>
          </a:stretch>
        </p:blipFill>
        <p:spPr>
          <a:xfrm>
            <a:off x="1" y="2714572"/>
            <a:ext cx="2571736" cy="4143428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0" name="Рисунок 9" descr="1NrpC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1231783">
            <a:off x="3813777" y="5150711"/>
            <a:ext cx="1057091" cy="1647566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1" name="Рисунок 10" descr="1NrpC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1231783">
            <a:off x="6885027" y="5283950"/>
            <a:ext cx="1205225" cy="1647566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3" name="Рисунок 12" descr="1NrpC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11231783">
            <a:off x="5278197" y="4041451"/>
            <a:ext cx="720080" cy="1055174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4" name="Рисунок 13" descr="1NrpC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rot="11231783">
            <a:off x="7051447" y="3462975"/>
            <a:ext cx="595551" cy="844605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5" name="Рисунок 14" descr="1NrpC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 rot="11231783">
            <a:off x="5747077" y="2809198"/>
            <a:ext cx="403211" cy="537374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9" name="Рисунок 18" descr="1NrpC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 rot="11231783">
            <a:off x="2894467" y="3308350"/>
            <a:ext cx="393545" cy="615139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20" name="Рисунок 19" descr="белка в форме.png"/>
          <p:cNvPicPr>
            <a:picLocks noChangeAspect="1"/>
          </p:cNvPicPr>
          <p:nvPr/>
        </p:nvPicPr>
        <p:blipFill>
          <a:blip r:embed="rId13" cstate="print"/>
          <a:srcRect b="19231"/>
          <a:stretch>
            <a:fillRect/>
          </a:stretch>
        </p:blipFill>
        <p:spPr>
          <a:xfrm rot="190914">
            <a:off x="6683906" y="2979326"/>
            <a:ext cx="1857388" cy="1500198"/>
          </a:xfrm>
          <a:prstGeom prst="rect">
            <a:avLst/>
          </a:prstGeom>
        </p:spPr>
      </p:pic>
      <p:pic>
        <p:nvPicPr>
          <p:cNvPr id="24" name="Рисунок 23" descr="волчок в форме4.png"/>
          <p:cNvPicPr>
            <a:picLocks noChangeAspect="1"/>
          </p:cNvPicPr>
          <p:nvPr/>
        </p:nvPicPr>
        <p:blipFill>
          <a:blip r:embed="rId14" cstate="print"/>
          <a:srcRect b="35372"/>
          <a:stretch>
            <a:fillRect/>
          </a:stretch>
        </p:blipFill>
        <p:spPr>
          <a:xfrm>
            <a:off x="4429124" y="2143116"/>
            <a:ext cx="2357454" cy="2286016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5" name="Рисунок 24" descr="лисенок стоя в форме.png"/>
          <p:cNvPicPr>
            <a:picLocks noChangeAspect="1"/>
          </p:cNvPicPr>
          <p:nvPr/>
        </p:nvPicPr>
        <p:blipFill>
          <a:blip r:embed="rId15" cstate="print"/>
          <a:srcRect b="21851"/>
          <a:stretch>
            <a:fillRect/>
          </a:stretch>
        </p:blipFill>
        <p:spPr>
          <a:xfrm>
            <a:off x="6286512" y="1785926"/>
            <a:ext cx="1413113" cy="1357322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27" name="Рисунок 26" descr="еж в форме стоя.png"/>
          <p:cNvPicPr>
            <a:picLocks noChangeAspect="1"/>
          </p:cNvPicPr>
          <p:nvPr/>
        </p:nvPicPr>
        <p:blipFill>
          <a:blip r:embed="rId16" cstate="print"/>
          <a:srcRect b="21738"/>
          <a:stretch>
            <a:fillRect/>
          </a:stretch>
        </p:blipFill>
        <p:spPr>
          <a:xfrm>
            <a:off x="2143109" y="3214686"/>
            <a:ext cx="928694" cy="928694"/>
          </a:xfrm>
          <a:prstGeom prst="rect">
            <a:avLst/>
          </a:prstGeom>
        </p:spPr>
      </p:pic>
      <p:pic>
        <p:nvPicPr>
          <p:cNvPr id="12" name="Рисунок 11" descr="1NrpC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 rot="11231783">
            <a:off x="7216092" y="4044707"/>
            <a:ext cx="781428" cy="1203835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6" name="Рисунок 15" descr="1NrpC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 rot="11231783">
            <a:off x="4108355" y="2856559"/>
            <a:ext cx="535296" cy="615139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7" name="Рисунок 16" descr="1NrpC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 rot="11231783">
            <a:off x="3322537" y="3031478"/>
            <a:ext cx="535296" cy="615139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8" name="Рисунок 17" descr="1NrpC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 rot="11231783">
            <a:off x="2189389" y="3848664"/>
            <a:ext cx="534457" cy="772507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20" cstate="print"/>
          <a:srcRect l="27099" t="32226" r="12842" b="15039"/>
          <a:stretch>
            <a:fillRect/>
          </a:stretch>
        </p:blipFill>
        <p:spPr bwMode="auto">
          <a:xfrm>
            <a:off x="6858015" y="317769"/>
            <a:ext cx="1714512" cy="1129069"/>
          </a:xfrm>
          <a:prstGeom prst="rect">
            <a:avLst/>
          </a:prstGeom>
          <a:noFill/>
          <a:ln w="88900">
            <a:solidFill>
              <a:srgbClr val="FFFF00"/>
            </a:solidFill>
            <a:miter lim="800000"/>
            <a:headEnd/>
            <a:tailEnd/>
          </a:ln>
          <a:effectLst/>
        </p:spPr>
      </p:pic>
      <p:pic>
        <p:nvPicPr>
          <p:cNvPr id="26" name="Рисунок 25" descr="заяц в форме стоя.png"/>
          <p:cNvPicPr>
            <a:picLocks noChangeAspect="1"/>
          </p:cNvPicPr>
          <p:nvPr/>
        </p:nvPicPr>
        <p:blipFill>
          <a:blip r:embed="rId21" cstate="print"/>
          <a:srcRect b="31697"/>
          <a:stretch>
            <a:fillRect/>
          </a:stretch>
        </p:blipFill>
        <p:spPr>
          <a:xfrm flipH="1">
            <a:off x="7286644" y="4643446"/>
            <a:ext cx="1500198" cy="1214446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29" name="Рисунок 28" descr="еж в форме стоя.png"/>
          <p:cNvPicPr>
            <a:picLocks noChangeAspect="1"/>
          </p:cNvPicPr>
          <p:nvPr/>
        </p:nvPicPr>
        <p:blipFill>
          <a:blip r:embed="rId16" cstate="print"/>
          <a:srcRect b="21738"/>
          <a:stretch>
            <a:fillRect/>
          </a:stretch>
        </p:blipFill>
        <p:spPr>
          <a:xfrm rot="286783">
            <a:off x="4271852" y="4128984"/>
            <a:ext cx="1428760" cy="1428760"/>
          </a:xfrm>
          <a:prstGeom prst="rect">
            <a:avLst/>
          </a:prstGeom>
        </p:spPr>
      </p:pic>
      <p:pic>
        <p:nvPicPr>
          <p:cNvPr id="30" name="Рисунок 29" descr="междвежонок радостный за парту.png"/>
          <p:cNvPicPr>
            <a:picLocks noChangeAspect="1"/>
          </p:cNvPicPr>
          <p:nvPr/>
        </p:nvPicPr>
        <p:blipFill>
          <a:blip r:embed="rId22" cstate="print"/>
          <a:srcRect b="9780"/>
          <a:stretch>
            <a:fillRect/>
          </a:stretch>
        </p:blipFill>
        <p:spPr>
          <a:xfrm>
            <a:off x="3071803" y="1468133"/>
            <a:ext cx="1928826" cy="16430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70</Words>
  <Application>Microsoft Office PowerPoint</Application>
  <PresentationFormat>Экран (4:3)</PresentationFormat>
  <Paragraphs>28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Arial Black</vt:lpstr>
      <vt:lpstr>Calibri</vt:lpstr>
      <vt:lpstr>Times New Roman</vt:lpstr>
      <vt:lpstr>Тема Office</vt:lpstr>
      <vt:lpstr>ШКОЛЬНЫЕ ПРАВИЛА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Физкультурная минутка</vt:lpstr>
      <vt:lpstr>ПАЛЬЧИКОВАЯ ГИМНАСТИКА</vt:lpstr>
      <vt:lpstr>Логический квадрат</vt:lpstr>
      <vt:lpstr>Презентация PowerPoint</vt:lpstr>
      <vt:lpstr>Презентация PowerPoint</vt:lpstr>
      <vt:lpstr>Релаксация</vt:lpstr>
      <vt:lpstr>Презентация PowerPoint</vt:lpstr>
      <vt:lpstr>Картинки, фотографии  с сайта яндекс картинки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Yura</dc:creator>
  <cp:lastModifiedBy>ПК</cp:lastModifiedBy>
  <cp:revision>42</cp:revision>
  <dcterms:created xsi:type="dcterms:W3CDTF">2015-10-10T12:30:29Z</dcterms:created>
  <dcterms:modified xsi:type="dcterms:W3CDTF">2026-06-05T11:49:01Z</dcterms:modified>
</cp:coreProperties>
</file>