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3" r:id="rId3"/>
    <p:sldId id="256" r:id="rId4"/>
    <p:sldId id="257" r:id="rId5"/>
    <p:sldId id="259" r:id="rId6"/>
    <p:sldId id="260" r:id="rId7"/>
    <p:sldId id="265" r:id="rId8"/>
    <p:sldId id="264" r:id="rId9"/>
    <p:sldId id="266" r:id="rId10"/>
    <p:sldId id="263" r:id="rId11"/>
    <p:sldId id="275" r:id="rId12"/>
    <p:sldId id="274" r:id="rId13"/>
    <p:sldId id="276" r:id="rId14"/>
    <p:sldId id="271" r:id="rId15"/>
    <p:sldId id="270" r:id="rId16"/>
    <p:sldId id="277" r:id="rId17"/>
    <p:sldId id="272" r:id="rId18"/>
    <p:sldId id="269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AEE11-15AA-40C9-87EE-0C98C8F9EB93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54AC5-99D1-4F04-81C3-25CD5361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53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6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52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jpeg"/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9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22.png"/><Relationship Id="rId5" Type="http://schemas.openxmlformats.org/officeDocument/2006/relationships/image" Target="../media/image31.pn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7.png"/><Relationship Id="rId4" Type="http://schemas.openxmlformats.org/officeDocument/2006/relationships/image" Target="../media/image45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7.png"/><Relationship Id="rId4" Type="http://schemas.openxmlformats.org/officeDocument/2006/relationships/image" Target="../media/image45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7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7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25445581ззззлис весел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3357562"/>
            <a:ext cx="1142707" cy="1404578"/>
          </a:xfrm>
          <a:prstGeom prst="rect">
            <a:avLst/>
          </a:prstGeom>
        </p:spPr>
      </p:pic>
      <p:pic>
        <p:nvPicPr>
          <p:cNvPr id="13" name="Рисунок 12" descr="волк в форме с лапками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3500438"/>
            <a:ext cx="1383119" cy="2292026"/>
          </a:xfrm>
          <a:prstGeom prst="rect">
            <a:avLst/>
          </a:prstGeom>
        </p:spPr>
      </p:pic>
      <p:pic>
        <p:nvPicPr>
          <p:cNvPr id="15" name="Рисунок 14" descr="белочка в форме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5214950"/>
            <a:ext cx="928694" cy="913655"/>
          </a:xfrm>
          <a:prstGeom prst="rect">
            <a:avLst/>
          </a:prstGeom>
        </p:spPr>
      </p:pic>
      <p:pic>
        <p:nvPicPr>
          <p:cNvPr id="16" name="Рисунок 15" descr="заяц в форме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286248" y="4143380"/>
            <a:ext cx="2071702" cy="2583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Физкультурная минутка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зарадка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62150" y="2224881"/>
            <a:ext cx="5219700" cy="3276600"/>
          </a:xfr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a6a_7arTkgEsltGYjqVnLyF2BJz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500174"/>
            <a:ext cx="5000660" cy="486365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mtClean="0">
                <a:solidFill>
                  <a:srgbClr val="002060"/>
                </a:solidFill>
                <a:latin typeface="Arial Black" pitchFamily="34" charset="0"/>
              </a:rPr>
              <a:t>ПАЛЬЧИКОВАЯ ГИМНАСТИКА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anзаколдованный ле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660" y="577596"/>
            <a:ext cx="4678680" cy="5702808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bb74e12ab358eccd59b228e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928670"/>
            <a:ext cx="7000892" cy="5250669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14348" y="1714488"/>
            <a:ext cx="8037028" cy="2826339"/>
            <a:chOff x="714348" y="1714488"/>
            <a:chExt cx="8037028" cy="2826339"/>
          </a:xfrm>
        </p:grpSpPr>
        <p:pic>
          <p:nvPicPr>
            <p:cNvPr id="4" name="Рисунок 3" descr="kak-nauchit-rebenka-pravilno-derzhat-ruchku-6-prostyih-sposobov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1714488"/>
              <a:ext cx="3714324" cy="2773362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  <p:pic>
          <p:nvPicPr>
            <p:cNvPr id="5" name="Рисунок 4" descr="1065252_1617226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0562" y="1714488"/>
              <a:ext cx="4250814" cy="2826339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anзаколдованный лесготова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660" y="577596"/>
            <a:ext cx="4678680" cy="5702808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 Black" pitchFamily="34" charset="0"/>
              </a:rPr>
              <a:t>Релаксация</a:t>
            </a:r>
            <a:endParaRPr lang="ru-RU" sz="36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2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7796237" cy="421792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Картинки и фотографии с сайта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яндекс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картинки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форм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000240"/>
            <a:ext cx="1928826" cy="1706574"/>
          </a:xfrm>
          <a:prstGeom prst="rect">
            <a:avLst/>
          </a:prstGeom>
        </p:spPr>
      </p:pic>
      <p:pic>
        <p:nvPicPr>
          <p:cNvPr id="5" name="Рисунок 4" descr="school06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071678"/>
            <a:ext cx="1668814" cy="1590588"/>
          </a:xfrm>
          <a:prstGeom prst="rect">
            <a:avLst/>
          </a:prstGeom>
        </p:spPr>
      </p:pic>
      <p:pic>
        <p:nvPicPr>
          <p:cNvPr id="6" name="Рисунок 5" descr="iе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2071678"/>
            <a:ext cx="1428760" cy="153591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3" y="1397000"/>
          <a:ext cx="8143932" cy="4960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14644"/>
                <a:gridCol w="2714644"/>
              </a:tblGrid>
              <a:tr h="24804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24804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8" name="Рисунок 7" descr="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14315" y="4196935"/>
            <a:ext cx="2214610" cy="1660957"/>
          </a:xfrm>
          <a:prstGeom prst="rect">
            <a:avLst/>
          </a:prstGeom>
        </p:spPr>
      </p:pic>
      <p:pic>
        <p:nvPicPr>
          <p:cNvPr id="9" name="Рисунок 8" descr="25650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4143380"/>
            <a:ext cx="2357422" cy="1768067"/>
          </a:xfrm>
          <a:prstGeom prst="rect">
            <a:avLst/>
          </a:prstGeom>
        </p:spPr>
      </p:pic>
      <p:pic>
        <p:nvPicPr>
          <p:cNvPr id="10" name="Рисунок 9" descr="222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4643446"/>
            <a:ext cx="1854294" cy="100321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389605079_смиvse-torr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2130425"/>
            <a:ext cx="6672282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 Black" pitchFamily="34" charset="0"/>
              </a:rPr>
              <a:t>СМЕШНЫЕ СТРАХИ</a:t>
            </a:r>
            <a:endParaRPr lang="ru-RU" sz="32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1 копия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578110"/>
            <a:ext cx="3714745" cy="2279890"/>
          </a:xfrm>
          <a:prstGeom prst="rect">
            <a:avLst/>
          </a:prstGeom>
        </p:spPr>
      </p:pic>
      <p:pic>
        <p:nvPicPr>
          <p:cNvPr id="6" name="Рисунок 5" descr="заяц плаче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072330" y="571480"/>
            <a:ext cx="1643074" cy="1778029"/>
          </a:xfrm>
          <a:prstGeom prst="rect">
            <a:avLst/>
          </a:prstGeom>
        </p:spPr>
      </p:pic>
      <p:pic>
        <p:nvPicPr>
          <p:cNvPr id="7" name="Рисунок 6" descr="заяц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643702" y="3929066"/>
            <a:ext cx="2237216" cy="242097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4282" y="357166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Мультимедийное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сопровождение к сказке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 программе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психолого-педагогических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занятий для детей 6-7 лет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Цветик-семицветик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  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Куражаева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Н.Ю,  Козлова И.А. </a:t>
            </a:r>
            <a:endParaRPr lang="ru-RU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Педагог-психолог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Ященко Л.В.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МБДОУ д/с13 «Сказка»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56dd2_6ddac7ad_-12-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колокольчик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4290"/>
            <a:ext cx="1891757" cy="2571744"/>
          </a:xfrm>
          <a:prstGeom prst="rect">
            <a:avLst/>
          </a:prstGeom>
        </p:spPr>
      </p:pic>
      <p:pic>
        <p:nvPicPr>
          <p:cNvPr id="15" name="Рисунок 14" descr="0_8d878_b26f7c91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000628" y="5214950"/>
            <a:ext cx="1000132" cy="1285860"/>
          </a:xfrm>
          <a:prstGeom prst="rect">
            <a:avLst/>
          </a:prstGeom>
        </p:spPr>
      </p:pic>
      <p:pic>
        <p:nvPicPr>
          <p:cNvPr id="27" name="Рисунок 26" descr="0_8d878_b26f7c91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2000232" y="4143380"/>
            <a:ext cx="1000132" cy="1285860"/>
          </a:xfrm>
          <a:prstGeom prst="rect">
            <a:avLst/>
          </a:prstGeom>
        </p:spPr>
      </p:pic>
      <p:pic>
        <p:nvPicPr>
          <p:cNvPr id="34" name="Рисунок 33" descr="волк в форме с лапками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794" y="3571876"/>
            <a:ext cx="1814210" cy="3006406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4214810" y="2428868"/>
            <a:ext cx="4040065" cy="4083930"/>
            <a:chOff x="4214810" y="2428868"/>
            <a:chExt cx="4040065" cy="4083930"/>
          </a:xfrm>
        </p:grpSpPr>
        <p:pic>
          <p:nvPicPr>
            <p:cNvPr id="10" name="Рисунок 9" descr="preview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14810" y="3000372"/>
              <a:ext cx="1511180" cy="1857363"/>
            </a:xfrm>
            <a:prstGeom prst="rect">
              <a:avLst/>
            </a:prstGeom>
          </p:spPr>
        </p:pic>
        <p:pic>
          <p:nvPicPr>
            <p:cNvPr id="31" name="Рисунок 30" descr="заяц в форме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14810" y="4857760"/>
              <a:ext cx="1655038" cy="1655038"/>
            </a:xfrm>
            <a:prstGeom prst="rect">
              <a:avLst/>
            </a:prstGeom>
          </p:spPr>
        </p:pic>
        <p:pic>
          <p:nvPicPr>
            <p:cNvPr id="32" name="Рисунок 31" descr="мишка радостный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72132" y="2428868"/>
              <a:ext cx="2682743" cy="3929066"/>
            </a:xfrm>
            <a:prstGeom prst="rect">
              <a:avLst/>
            </a:prstGeom>
          </p:spPr>
        </p:pic>
        <p:pic>
          <p:nvPicPr>
            <p:cNvPr id="16" name="Рисунок 15" descr="-04-500x500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832589">
              <a:off x="4701908" y="3130279"/>
              <a:ext cx="1233430" cy="1233430"/>
            </a:xfrm>
            <a:prstGeom prst="rect">
              <a:avLst/>
            </a:prstGeom>
          </p:spPr>
        </p:pic>
        <p:pic>
          <p:nvPicPr>
            <p:cNvPr id="13" name="Рисунок 12" descr="0_89854_5a06ca25_XL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6644" y="5072074"/>
              <a:ext cx="785818" cy="746527"/>
            </a:xfrm>
            <a:prstGeom prst="rect">
              <a:avLst/>
            </a:prstGeom>
          </p:spPr>
        </p:pic>
        <p:pic>
          <p:nvPicPr>
            <p:cNvPr id="14" name="Рисунок 13" descr="briefcase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43438" y="4071942"/>
              <a:ext cx="690316" cy="69031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 descr="iлес осен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90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5214950"/>
            <a:ext cx="9144000" cy="1643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0_8d878_b26f7c91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714612" y="5429264"/>
            <a:ext cx="1000132" cy="1285860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sp>
        <p:nvSpPr>
          <p:cNvPr id="64" name="Прямоугольник 63"/>
          <p:cNvSpPr/>
          <p:nvPr/>
        </p:nvSpPr>
        <p:spPr>
          <a:xfrm>
            <a:off x="6643702" y="3643314"/>
            <a:ext cx="642942" cy="15001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войная стрелка вверх/вниз 42"/>
          <p:cNvSpPr/>
          <p:nvPr/>
        </p:nvSpPr>
        <p:spPr>
          <a:xfrm>
            <a:off x="6715140" y="4429132"/>
            <a:ext cx="142876" cy="357190"/>
          </a:xfrm>
          <a:prstGeom prst="up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0_89854_5a06ca25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286256"/>
            <a:ext cx="857256" cy="874699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52" name="Рисунок 51" descr="-04-500x5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930459">
            <a:off x="6598017" y="4413515"/>
            <a:ext cx="917373" cy="856471"/>
          </a:xfrm>
          <a:prstGeom prst="rect">
            <a:avLst/>
          </a:prstGeom>
        </p:spPr>
      </p:pic>
      <p:grpSp>
        <p:nvGrpSpPr>
          <p:cNvPr id="68" name="Группа 67"/>
          <p:cNvGrpSpPr/>
          <p:nvPr/>
        </p:nvGrpSpPr>
        <p:grpSpPr>
          <a:xfrm>
            <a:off x="285720" y="785794"/>
            <a:ext cx="8583798" cy="5857892"/>
            <a:chOff x="285720" y="785794"/>
            <a:chExt cx="8583798" cy="5857892"/>
          </a:xfrm>
        </p:grpSpPr>
        <p:grpSp>
          <p:nvGrpSpPr>
            <p:cNvPr id="63" name="Группа 62"/>
            <p:cNvGrpSpPr/>
            <p:nvPr/>
          </p:nvGrpSpPr>
          <p:grpSpPr>
            <a:xfrm>
              <a:off x="285720" y="785794"/>
              <a:ext cx="8583798" cy="5857892"/>
              <a:chOff x="357158" y="857232"/>
              <a:chExt cx="9023960" cy="5857892"/>
            </a:xfrm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309823" y="857232"/>
                <a:ext cx="6048391" cy="4429156"/>
                <a:chOff x="2166947" y="1000108"/>
                <a:chExt cx="6048391" cy="4429156"/>
              </a:xfrm>
            </p:grpSpPr>
            <p:sp>
              <p:nvSpPr>
                <p:cNvPr id="31" name="Прямоугольник 30"/>
                <p:cNvSpPr/>
                <p:nvPr/>
              </p:nvSpPr>
              <p:spPr>
                <a:xfrm>
                  <a:off x="2166947" y="1142984"/>
                  <a:ext cx="5786478" cy="428628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>
                  <a:off x="2857488" y="2571744"/>
                  <a:ext cx="928694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Прямоугольник 32"/>
                <p:cNvSpPr/>
                <p:nvPr/>
              </p:nvSpPr>
              <p:spPr>
                <a:xfrm>
                  <a:off x="4000496" y="2571744"/>
                  <a:ext cx="928694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рямоугольник 33"/>
                <p:cNvSpPr/>
                <p:nvPr/>
              </p:nvSpPr>
              <p:spPr>
                <a:xfrm>
                  <a:off x="5214942" y="2571744"/>
                  <a:ext cx="928694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рямоугольник 34"/>
                <p:cNvSpPr/>
                <p:nvPr/>
              </p:nvSpPr>
              <p:spPr>
                <a:xfrm>
                  <a:off x="2857488" y="3929066"/>
                  <a:ext cx="928694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Прямоугольник 35"/>
                <p:cNvSpPr/>
                <p:nvPr/>
              </p:nvSpPr>
              <p:spPr>
                <a:xfrm>
                  <a:off x="4000496" y="3929066"/>
                  <a:ext cx="928694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рямоугольник 36"/>
                <p:cNvSpPr/>
                <p:nvPr/>
              </p:nvSpPr>
              <p:spPr>
                <a:xfrm>
                  <a:off x="5214942" y="3929066"/>
                  <a:ext cx="1000132" cy="100013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8" name="Прямоугольник 37"/>
                <p:cNvSpPr/>
                <p:nvPr/>
              </p:nvSpPr>
              <p:spPr>
                <a:xfrm>
                  <a:off x="2214546" y="1000108"/>
                  <a:ext cx="6000792" cy="500066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0" name="Прямоугольник 39"/>
                <p:cNvSpPr/>
                <p:nvPr/>
              </p:nvSpPr>
              <p:spPr>
                <a:xfrm>
                  <a:off x="3286116" y="1714488"/>
                  <a:ext cx="2643206" cy="714380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3357554" y="1785926"/>
                  <a:ext cx="221457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200" dirty="0" smtClean="0">
                      <a:latin typeface="Arial Black" pitchFamily="34" charset="0"/>
                    </a:rPr>
                    <a:t>ШКОЛА</a:t>
                  </a:r>
                  <a:endParaRPr lang="ru-RU" sz="3200" dirty="0">
                    <a:latin typeface="Arial Black" pitchFamily="34" charset="0"/>
                  </a:endParaRPr>
                </a:p>
              </p:txBody>
            </p:sp>
          </p:grpSp>
          <p:grpSp>
            <p:nvGrpSpPr>
              <p:cNvPr id="62" name="Группа 61"/>
              <p:cNvGrpSpPr/>
              <p:nvPr/>
            </p:nvGrpSpPr>
            <p:grpSpPr>
              <a:xfrm>
                <a:off x="357158" y="3125444"/>
                <a:ext cx="9023960" cy="3589680"/>
                <a:chOff x="357158" y="3268320"/>
                <a:chExt cx="9023960" cy="3589680"/>
              </a:xfrm>
            </p:grpSpPr>
            <p:grpSp>
              <p:nvGrpSpPr>
                <p:cNvPr id="28" name="Группа 27"/>
                <p:cNvGrpSpPr/>
                <p:nvPr/>
              </p:nvGrpSpPr>
              <p:grpSpPr>
                <a:xfrm flipH="1">
                  <a:off x="357158" y="4619980"/>
                  <a:ext cx="1490836" cy="2238020"/>
                  <a:chOff x="2882938" y="3929066"/>
                  <a:chExt cx="2009626" cy="2238020"/>
                </a:xfrm>
              </p:grpSpPr>
              <p:pic>
                <p:nvPicPr>
                  <p:cNvPr id="29" name="Рисунок 28" descr="25445581ззззлис веселый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3071802" y="3929066"/>
                    <a:ext cx="1820762" cy="2238020"/>
                  </a:xfrm>
                  <a:prstGeom prst="rect">
                    <a:avLst/>
                  </a:prstGeom>
                  <a:effectLst>
                    <a:outerShdw blurRad="76200" dist="12700" dir="2700000" sy="-23000" kx="-800400" algn="bl" rotWithShape="0">
                      <a:prstClr val="black">
                        <a:alpha val="20000"/>
                      </a:prstClr>
                    </a:outerShdw>
                  </a:effectLst>
                </p:spPr>
              </p:pic>
              <p:pic>
                <p:nvPicPr>
                  <p:cNvPr id="30" name="Рисунок 29" descr="-04-500x500.png"/>
                  <p:cNvPicPr>
                    <a:picLocks noChangeAspect="1"/>
                  </p:cNvPicPr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 rot="19553076">
                    <a:off x="2882938" y="4975584"/>
                    <a:ext cx="759612" cy="75961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8" name="Рисунок 57" descr="briefcase.png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428596" y="6334492"/>
                  <a:ext cx="500066" cy="500066"/>
                </a:xfrm>
                <a:prstGeom prst="rect">
                  <a:avLst/>
                </a:prstGeom>
                <a:scene3d>
                  <a:camera prst="isometricOffAxis1Left"/>
                  <a:lightRig rig="threePt" dir="t"/>
                </a:scene3d>
              </p:spPr>
            </p:pic>
            <p:pic>
              <p:nvPicPr>
                <p:cNvPr id="48" name="Рисунок 47" descr="мишка радостный1.png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3598358" y="3268320"/>
                  <a:ext cx="1865682" cy="2732423"/>
                </a:xfrm>
                <a:prstGeom prst="rect">
                  <a:avLst/>
                </a:prstGeom>
              </p:spPr>
            </p:pic>
            <p:pic>
              <p:nvPicPr>
                <p:cNvPr id="59" name="Рисунок 58" descr="0_8d878_b26f7c91_XL.png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 flipH="1">
                  <a:off x="8738208" y="5214950"/>
                  <a:ext cx="642910" cy="826583"/>
                </a:xfrm>
                <a:prstGeom prst="rect">
                  <a:avLst/>
                </a:prstGeom>
                <a:scene3d>
                  <a:camera prst="perspectiveHeroicExtremeLeftFacing"/>
                  <a:lightRig rig="threePt" dir="t"/>
                </a:scene3d>
              </p:spPr>
            </p:pic>
            <p:pic>
              <p:nvPicPr>
                <p:cNvPr id="51" name="Рисунок 50" descr="волк в форме с лапками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566908" y="3571876"/>
                  <a:ext cx="1814210" cy="3006406"/>
                </a:xfrm>
                <a:prstGeom prst="rect">
                  <a:avLst/>
                </a:prstGeom>
              </p:spPr>
            </p:pic>
          </p:grpSp>
        </p:grpSp>
        <p:pic>
          <p:nvPicPr>
            <p:cNvPr id="66" name="Рисунок 65" descr="белочка в формеi.pn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5072066" y="5500702"/>
              <a:ext cx="1473932" cy="1119870"/>
            </a:xfrm>
            <a:prstGeom prst="rect">
              <a:avLst/>
            </a:prstGeom>
          </p:spPr>
        </p:pic>
        <p:pic>
          <p:nvPicPr>
            <p:cNvPr id="67" name="Рисунок 66" descr="iен.jpg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57884" y="5929330"/>
              <a:ext cx="500066" cy="537572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 rot="19900873" flipH="1">
            <a:off x="5841757" y="645998"/>
            <a:ext cx="2571768" cy="1785573"/>
            <a:chOff x="3786182" y="4857760"/>
            <a:chExt cx="3000372" cy="1785573"/>
          </a:xfrm>
        </p:grpSpPr>
        <p:pic>
          <p:nvPicPr>
            <p:cNvPr id="26" name="Рисунок 25" descr="b_f2f18360713f9b3.png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flipH="1">
              <a:off x="3786182" y="4857760"/>
              <a:ext cx="2571768" cy="1785573"/>
            </a:xfrm>
            <a:prstGeom prst="rect">
              <a:avLst/>
            </a:prstGeom>
          </p:spPr>
        </p:pic>
        <p:pic>
          <p:nvPicPr>
            <p:cNvPr id="27" name="Рисунок 26" descr="Zvonok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15008" y="5072074"/>
              <a:ext cx="1071546" cy="1071546"/>
            </a:xfrm>
            <a:prstGeom prst="rect">
              <a:avLst/>
            </a:prstGeom>
          </p:spPr>
        </p:pic>
      </p:grpSp>
      <p:pic>
        <p:nvPicPr>
          <p:cNvPr id="60" name="Рисунок 59" descr="_еж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57290" y="3071810"/>
            <a:ext cx="1342181" cy="2357001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6357950" y="3357562"/>
            <a:ext cx="714380" cy="18573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Двойная стрелка вверх/вниз 69"/>
          <p:cNvSpPr/>
          <p:nvPr/>
        </p:nvSpPr>
        <p:spPr>
          <a:xfrm>
            <a:off x="6500826" y="4000504"/>
            <a:ext cx="214314" cy="357190"/>
          </a:xfrm>
          <a:prstGeom prst="up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" name="Рисунок 70" descr="заяц в форме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43174" y="5000612"/>
            <a:ext cx="1857388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9144000" cy="6858000"/>
            <a:chOff x="285720" y="0"/>
            <a:chExt cx="8858280" cy="6643710"/>
          </a:xfrm>
        </p:grpSpPr>
        <p:pic>
          <p:nvPicPr>
            <p:cNvPr id="4" name="Рисунок 3" descr="25650_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720" y="0"/>
              <a:ext cx="8858280" cy="6643710"/>
            </a:xfrm>
            <a:prstGeom prst="rect">
              <a:avLst/>
            </a:prstGeom>
          </p:spPr>
        </p:pic>
        <p:pic>
          <p:nvPicPr>
            <p:cNvPr id="18" name="Рисунок 17" descr="25445581ззззлис веселый.png"/>
            <p:cNvPicPr>
              <a:picLocks noChangeAspect="1"/>
            </p:cNvPicPr>
            <p:nvPr/>
          </p:nvPicPr>
          <p:blipFill>
            <a:blip r:embed="rId3" cstate="print"/>
            <a:srcRect b="22448"/>
            <a:stretch>
              <a:fillRect/>
            </a:stretch>
          </p:blipFill>
          <p:spPr>
            <a:xfrm>
              <a:off x="5286380" y="2071678"/>
              <a:ext cx="1143008" cy="1089573"/>
            </a:xfrm>
            <a:prstGeom prst="rect">
              <a:avLst/>
            </a:prstGeom>
          </p:spPr>
        </p:pic>
        <p:pic>
          <p:nvPicPr>
            <p:cNvPr id="19" name="Рисунок 18" descr="волк в форме с лапкамиi.png"/>
            <p:cNvPicPr>
              <a:picLocks noChangeAspect="1"/>
            </p:cNvPicPr>
            <p:nvPr/>
          </p:nvPicPr>
          <p:blipFill>
            <a:blip r:embed="rId4"/>
            <a:srcRect b="40043"/>
            <a:stretch>
              <a:fillRect/>
            </a:stretch>
          </p:blipFill>
          <p:spPr>
            <a:xfrm rot="200657">
              <a:off x="4897206" y="2674033"/>
              <a:ext cx="1561907" cy="1551856"/>
            </a:xfrm>
            <a:prstGeom prst="rect">
              <a:avLst/>
            </a:prstGeom>
          </p:spPr>
        </p:pic>
        <p:pic>
          <p:nvPicPr>
            <p:cNvPr id="20" name="Рисунок 19" descr="белочка в формеi.png"/>
            <p:cNvPicPr>
              <a:picLocks noChangeAspect="1"/>
            </p:cNvPicPr>
            <p:nvPr/>
          </p:nvPicPr>
          <p:blipFill>
            <a:blip r:embed="rId5"/>
            <a:srcRect l="15836" r="11280" b="40740"/>
            <a:stretch>
              <a:fillRect/>
            </a:stretch>
          </p:blipFill>
          <p:spPr>
            <a:xfrm rot="221927">
              <a:off x="6754867" y="3225373"/>
              <a:ext cx="1334378" cy="1067383"/>
            </a:xfrm>
            <a:prstGeom prst="rect">
              <a:avLst/>
            </a:prstGeom>
          </p:spPr>
        </p:pic>
        <p:pic>
          <p:nvPicPr>
            <p:cNvPr id="21" name="Рисунок 20" descr="междвежонок радостный за парту.png"/>
            <p:cNvPicPr>
              <a:picLocks noChangeAspect="1"/>
            </p:cNvPicPr>
            <p:nvPr/>
          </p:nvPicPr>
          <p:blipFill>
            <a:blip r:embed="rId6" cstate="print"/>
            <a:srcRect b="11927"/>
            <a:stretch>
              <a:fillRect/>
            </a:stretch>
          </p:blipFill>
          <p:spPr>
            <a:xfrm>
              <a:off x="3538361" y="1730122"/>
              <a:ext cx="1470153" cy="1222562"/>
            </a:xfrm>
            <a:prstGeom prst="rect">
              <a:avLst/>
            </a:prstGeom>
          </p:spPr>
        </p:pic>
        <p:pic>
          <p:nvPicPr>
            <p:cNvPr id="22" name="Рисунок 21" descr="iед.png"/>
            <p:cNvPicPr>
              <a:picLocks noChangeAspect="1"/>
            </p:cNvPicPr>
            <p:nvPr/>
          </p:nvPicPr>
          <p:blipFill>
            <a:blip r:embed="rId7"/>
            <a:srcRect b="9989"/>
            <a:stretch>
              <a:fillRect/>
            </a:stretch>
          </p:blipFill>
          <p:spPr>
            <a:xfrm rot="243344">
              <a:off x="4354237" y="3798235"/>
              <a:ext cx="1785950" cy="1607544"/>
            </a:xfrm>
            <a:prstGeom prst="rect">
              <a:avLst/>
            </a:prstGeom>
          </p:spPr>
        </p:pic>
        <p:pic>
          <p:nvPicPr>
            <p:cNvPr id="23" name="Рисунок 22" descr="iед.png"/>
            <p:cNvPicPr>
              <a:picLocks noChangeAspect="1"/>
            </p:cNvPicPr>
            <p:nvPr/>
          </p:nvPicPr>
          <p:blipFill>
            <a:blip r:embed="rId7"/>
            <a:srcRect b="9989"/>
            <a:stretch>
              <a:fillRect/>
            </a:stretch>
          </p:blipFill>
          <p:spPr>
            <a:xfrm rot="243344">
              <a:off x="3154035" y="2595197"/>
              <a:ext cx="1010791" cy="909819"/>
            </a:xfrm>
            <a:prstGeom prst="rect">
              <a:avLst/>
            </a:prstGeom>
          </p:spPr>
        </p:pic>
        <p:pic>
          <p:nvPicPr>
            <p:cNvPr id="24" name="Рисунок 23" descr="Без имени-1.png"/>
            <p:cNvPicPr>
              <a:picLocks noChangeAspect="1"/>
            </p:cNvPicPr>
            <p:nvPr/>
          </p:nvPicPr>
          <p:blipFill>
            <a:blip r:embed="rId8"/>
            <a:srcRect l="15933" t="12750" r="30959" b="47463"/>
            <a:stretch>
              <a:fillRect/>
            </a:stretch>
          </p:blipFill>
          <p:spPr>
            <a:xfrm>
              <a:off x="7275474" y="4290736"/>
              <a:ext cx="1357322" cy="1404829"/>
            </a:xfrm>
            <a:prstGeom prst="rect">
              <a:avLst/>
            </a:prstGeom>
          </p:spPr>
        </p:pic>
      </p:grpSp>
      <p:pic>
        <p:nvPicPr>
          <p:cNvPr id="17" name="Рисунок 16" descr="_еж.png"/>
          <p:cNvPicPr>
            <a:picLocks noChangeAspect="1"/>
          </p:cNvPicPr>
          <p:nvPr/>
        </p:nvPicPr>
        <p:blipFill>
          <a:blip r:embed="rId9"/>
          <a:srcRect b="5093"/>
          <a:stretch>
            <a:fillRect/>
          </a:stretch>
        </p:blipFill>
        <p:spPr>
          <a:xfrm>
            <a:off x="142844" y="2928934"/>
            <a:ext cx="2357454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65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 descr="25445581ззззлис веселый.png"/>
          <p:cNvPicPr>
            <a:picLocks noChangeAspect="1"/>
          </p:cNvPicPr>
          <p:nvPr/>
        </p:nvPicPr>
        <p:blipFill>
          <a:blip r:embed="rId3" cstate="print"/>
          <a:srcRect b="22448"/>
          <a:stretch>
            <a:fillRect/>
          </a:stretch>
        </p:blipFill>
        <p:spPr>
          <a:xfrm>
            <a:off x="5286380" y="2071678"/>
            <a:ext cx="1143008" cy="1089573"/>
          </a:xfrm>
          <a:prstGeom prst="rect">
            <a:avLst/>
          </a:prstGeom>
        </p:spPr>
      </p:pic>
      <p:pic>
        <p:nvPicPr>
          <p:cNvPr id="19" name="Рисунок 18" descr="волк в форме с лапкамиi.png"/>
          <p:cNvPicPr>
            <a:picLocks noChangeAspect="1"/>
          </p:cNvPicPr>
          <p:nvPr/>
        </p:nvPicPr>
        <p:blipFill>
          <a:blip r:embed="rId4"/>
          <a:srcRect b="40043"/>
          <a:stretch>
            <a:fillRect/>
          </a:stretch>
        </p:blipFill>
        <p:spPr>
          <a:xfrm rot="200657">
            <a:off x="4830249" y="2767345"/>
            <a:ext cx="1561907" cy="1551856"/>
          </a:xfrm>
          <a:prstGeom prst="rect">
            <a:avLst/>
          </a:prstGeom>
        </p:spPr>
      </p:pic>
      <p:pic>
        <p:nvPicPr>
          <p:cNvPr id="20" name="Рисунок 19" descr="белочка в формеi.png"/>
          <p:cNvPicPr>
            <a:picLocks noChangeAspect="1"/>
          </p:cNvPicPr>
          <p:nvPr/>
        </p:nvPicPr>
        <p:blipFill>
          <a:blip r:embed="rId5"/>
          <a:srcRect l="15836" r="11280" b="40740"/>
          <a:stretch>
            <a:fillRect/>
          </a:stretch>
        </p:blipFill>
        <p:spPr>
          <a:xfrm rot="221927">
            <a:off x="6709743" y="3381839"/>
            <a:ext cx="1338987" cy="1071070"/>
          </a:xfrm>
          <a:prstGeom prst="rect">
            <a:avLst/>
          </a:prstGeom>
        </p:spPr>
      </p:pic>
      <p:pic>
        <p:nvPicPr>
          <p:cNvPr id="21" name="Рисунок 20" descr="междвежонок радостный за парту.png"/>
          <p:cNvPicPr>
            <a:picLocks noChangeAspect="1"/>
          </p:cNvPicPr>
          <p:nvPr/>
        </p:nvPicPr>
        <p:blipFill>
          <a:blip r:embed="rId6" cstate="print"/>
          <a:srcRect b="11927"/>
          <a:stretch>
            <a:fillRect/>
          </a:stretch>
        </p:blipFill>
        <p:spPr>
          <a:xfrm>
            <a:off x="3428992" y="1833302"/>
            <a:ext cx="1470153" cy="1222562"/>
          </a:xfrm>
          <a:prstGeom prst="rect">
            <a:avLst/>
          </a:prstGeom>
        </p:spPr>
      </p:pic>
      <p:pic>
        <p:nvPicPr>
          <p:cNvPr id="22" name="Рисунок 21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4269421" y="3918773"/>
            <a:ext cx="1785950" cy="1607544"/>
          </a:xfrm>
          <a:prstGeom prst="rect">
            <a:avLst/>
          </a:prstGeom>
        </p:spPr>
      </p:pic>
      <p:pic>
        <p:nvPicPr>
          <p:cNvPr id="23" name="Рисунок 22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2816958" y="2734544"/>
            <a:ext cx="1010791" cy="909819"/>
          </a:xfrm>
          <a:prstGeom prst="rect">
            <a:avLst/>
          </a:prstGeom>
        </p:spPr>
      </p:pic>
      <p:pic>
        <p:nvPicPr>
          <p:cNvPr id="24" name="Рисунок 23" descr="Без имени-1.png"/>
          <p:cNvPicPr>
            <a:picLocks noChangeAspect="1"/>
          </p:cNvPicPr>
          <p:nvPr/>
        </p:nvPicPr>
        <p:blipFill>
          <a:blip r:embed="rId8"/>
          <a:srcRect l="15933" t="12750" r="30959" b="47463"/>
          <a:stretch>
            <a:fillRect/>
          </a:stretch>
        </p:blipFill>
        <p:spPr>
          <a:xfrm>
            <a:off x="7143768" y="4500570"/>
            <a:ext cx="1357322" cy="1404829"/>
          </a:xfrm>
          <a:prstGeom prst="rect">
            <a:avLst/>
          </a:prstGeom>
        </p:spPr>
      </p:pic>
      <p:pic>
        <p:nvPicPr>
          <p:cNvPr id="17" name="Рисунок 16" descr="_еж.png"/>
          <p:cNvPicPr>
            <a:picLocks noChangeAspect="1"/>
          </p:cNvPicPr>
          <p:nvPr/>
        </p:nvPicPr>
        <p:blipFill>
          <a:blip r:embed="rId9"/>
          <a:srcRect b="5093"/>
          <a:stretch>
            <a:fillRect/>
          </a:stretch>
        </p:blipFill>
        <p:spPr>
          <a:xfrm>
            <a:off x="142844" y="2928934"/>
            <a:ext cx="2357454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65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 descr="25445581ззззлис веселый.png"/>
          <p:cNvPicPr>
            <a:picLocks noChangeAspect="1"/>
          </p:cNvPicPr>
          <p:nvPr/>
        </p:nvPicPr>
        <p:blipFill>
          <a:blip r:embed="rId3" cstate="print"/>
          <a:srcRect b="22448"/>
          <a:stretch>
            <a:fillRect/>
          </a:stretch>
        </p:blipFill>
        <p:spPr>
          <a:xfrm>
            <a:off x="5286380" y="2071678"/>
            <a:ext cx="1143008" cy="1089573"/>
          </a:xfrm>
          <a:prstGeom prst="rect">
            <a:avLst/>
          </a:prstGeom>
        </p:spPr>
      </p:pic>
      <p:pic>
        <p:nvPicPr>
          <p:cNvPr id="19" name="Рисунок 18" descr="волк в форме с лапкамиi.png"/>
          <p:cNvPicPr>
            <a:picLocks noChangeAspect="1"/>
          </p:cNvPicPr>
          <p:nvPr/>
        </p:nvPicPr>
        <p:blipFill>
          <a:blip r:embed="rId4"/>
          <a:srcRect b="40043"/>
          <a:stretch>
            <a:fillRect/>
          </a:stretch>
        </p:blipFill>
        <p:spPr>
          <a:xfrm rot="200657" flipH="1">
            <a:off x="5187650" y="2823082"/>
            <a:ext cx="1314645" cy="1551856"/>
          </a:xfrm>
          <a:prstGeom prst="rect">
            <a:avLst/>
          </a:prstGeom>
        </p:spPr>
      </p:pic>
      <p:pic>
        <p:nvPicPr>
          <p:cNvPr id="20" name="Рисунок 19" descr="белочка в формеi.png"/>
          <p:cNvPicPr>
            <a:picLocks noChangeAspect="1"/>
          </p:cNvPicPr>
          <p:nvPr/>
        </p:nvPicPr>
        <p:blipFill>
          <a:blip r:embed="rId5"/>
          <a:srcRect l="15836" r="11280" b="40740"/>
          <a:stretch>
            <a:fillRect/>
          </a:stretch>
        </p:blipFill>
        <p:spPr>
          <a:xfrm rot="221927">
            <a:off x="6891169" y="3399637"/>
            <a:ext cx="1338987" cy="1071070"/>
          </a:xfrm>
          <a:prstGeom prst="rect">
            <a:avLst/>
          </a:prstGeom>
        </p:spPr>
      </p:pic>
      <p:pic>
        <p:nvPicPr>
          <p:cNvPr id="21" name="Рисунок 20" descr="междвежонок радостный за парту.png"/>
          <p:cNvPicPr>
            <a:picLocks noChangeAspect="1"/>
          </p:cNvPicPr>
          <p:nvPr/>
        </p:nvPicPr>
        <p:blipFill>
          <a:blip r:embed="rId6" cstate="print"/>
          <a:srcRect b="11927"/>
          <a:stretch>
            <a:fillRect/>
          </a:stretch>
        </p:blipFill>
        <p:spPr>
          <a:xfrm>
            <a:off x="3428992" y="1833302"/>
            <a:ext cx="1470153" cy="1222562"/>
          </a:xfrm>
          <a:prstGeom prst="rect">
            <a:avLst/>
          </a:prstGeom>
        </p:spPr>
      </p:pic>
      <p:pic>
        <p:nvPicPr>
          <p:cNvPr id="22" name="Рисунок 21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4269421" y="3918773"/>
            <a:ext cx="1785950" cy="1607544"/>
          </a:xfrm>
          <a:prstGeom prst="rect">
            <a:avLst/>
          </a:prstGeom>
        </p:spPr>
      </p:pic>
      <p:pic>
        <p:nvPicPr>
          <p:cNvPr id="23" name="Рисунок 22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2816958" y="2734544"/>
            <a:ext cx="1010791" cy="909819"/>
          </a:xfrm>
          <a:prstGeom prst="rect">
            <a:avLst/>
          </a:prstGeom>
        </p:spPr>
      </p:pic>
      <p:pic>
        <p:nvPicPr>
          <p:cNvPr id="17" name="Рисунок 16" descr="_еж.png"/>
          <p:cNvPicPr>
            <a:picLocks noChangeAspect="1"/>
          </p:cNvPicPr>
          <p:nvPr/>
        </p:nvPicPr>
        <p:blipFill>
          <a:blip r:embed="rId8"/>
          <a:srcRect b="5093"/>
          <a:stretch>
            <a:fillRect/>
          </a:stretch>
        </p:blipFill>
        <p:spPr>
          <a:xfrm>
            <a:off x="3214678" y="2928934"/>
            <a:ext cx="2357454" cy="3929066"/>
          </a:xfrm>
          <a:prstGeom prst="rect">
            <a:avLst/>
          </a:prstGeom>
        </p:spPr>
      </p:pic>
      <p:pic>
        <p:nvPicPr>
          <p:cNvPr id="11" name="Рисунок 10" descr="заяц  плачет  форме.png"/>
          <p:cNvPicPr>
            <a:picLocks noChangeAspect="1"/>
          </p:cNvPicPr>
          <p:nvPr/>
        </p:nvPicPr>
        <p:blipFill>
          <a:blip r:embed="rId9"/>
          <a:srcRect b="27391"/>
          <a:stretch>
            <a:fillRect/>
          </a:stretch>
        </p:blipFill>
        <p:spPr>
          <a:xfrm rot="235133" flipH="1">
            <a:off x="7617443" y="4466604"/>
            <a:ext cx="1143008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65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 descr="25445581ззззлис веселый.png"/>
          <p:cNvPicPr>
            <a:picLocks noChangeAspect="1"/>
          </p:cNvPicPr>
          <p:nvPr/>
        </p:nvPicPr>
        <p:blipFill>
          <a:blip r:embed="rId3" cstate="print"/>
          <a:srcRect b="22448"/>
          <a:stretch>
            <a:fillRect/>
          </a:stretch>
        </p:blipFill>
        <p:spPr>
          <a:xfrm>
            <a:off x="5286380" y="2071678"/>
            <a:ext cx="1143008" cy="1089573"/>
          </a:xfrm>
          <a:prstGeom prst="rect">
            <a:avLst/>
          </a:prstGeom>
        </p:spPr>
      </p:pic>
      <p:pic>
        <p:nvPicPr>
          <p:cNvPr id="19" name="Рисунок 18" descr="волк в форме с лапкамиi.png"/>
          <p:cNvPicPr>
            <a:picLocks noChangeAspect="1"/>
          </p:cNvPicPr>
          <p:nvPr/>
        </p:nvPicPr>
        <p:blipFill>
          <a:blip r:embed="rId4"/>
          <a:srcRect b="40043"/>
          <a:stretch>
            <a:fillRect/>
          </a:stretch>
        </p:blipFill>
        <p:spPr>
          <a:xfrm rot="200657" flipH="1">
            <a:off x="5187650" y="2823082"/>
            <a:ext cx="1314645" cy="1551856"/>
          </a:xfrm>
          <a:prstGeom prst="rect">
            <a:avLst/>
          </a:prstGeom>
        </p:spPr>
      </p:pic>
      <p:pic>
        <p:nvPicPr>
          <p:cNvPr id="20" name="Рисунок 19" descr="белочка в формеi.png"/>
          <p:cNvPicPr>
            <a:picLocks noChangeAspect="1"/>
          </p:cNvPicPr>
          <p:nvPr/>
        </p:nvPicPr>
        <p:blipFill>
          <a:blip r:embed="rId5"/>
          <a:srcRect l="15836" r="11280" b="40740"/>
          <a:stretch>
            <a:fillRect/>
          </a:stretch>
        </p:blipFill>
        <p:spPr>
          <a:xfrm rot="221927">
            <a:off x="6891169" y="3399637"/>
            <a:ext cx="1338987" cy="1071070"/>
          </a:xfrm>
          <a:prstGeom prst="rect">
            <a:avLst/>
          </a:prstGeom>
        </p:spPr>
      </p:pic>
      <p:pic>
        <p:nvPicPr>
          <p:cNvPr id="21" name="Рисунок 20" descr="междвежонок радостный за парту.png"/>
          <p:cNvPicPr>
            <a:picLocks noChangeAspect="1"/>
          </p:cNvPicPr>
          <p:nvPr/>
        </p:nvPicPr>
        <p:blipFill>
          <a:blip r:embed="rId6" cstate="print"/>
          <a:srcRect b="11927"/>
          <a:stretch>
            <a:fillRect/>
          </a:stretch>
        </p:blipFill>
        <p:spPr>
          <a:xfrm>
            <a:off x="3428992" y="1833302"/>
            <a:ext cx="1470153" cy="1222562"/>
          </a:xfrm>
          <a:prstGeom prst="rect">
            <a:avLst/>
          </a:prstGeom>
        </p:spPr>
      </p:pic>
      <p:pic>
        <p:nvPicPr>
          <p:cNvPr id="22" name="Рисунок 21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4269421" y="3918773"/>
            <a:ext cx="1785950" cy="1607544"/>
          </a:xfrm>
          <a:prstGeom prst="rect">
            <a:avLst/>
          </a:prstGeom>
        </p:spPr>
      </p:pic>
      <p:pic>
        <p:nvPicPr>
          <p:cNvPr id="23" name="Рисунок 22" descr="iед.png"/>
          <p:cNvPicPr>
            <a:picLocks noChangeAspect="1"/>
          </p:cNvPicPr>
          <p:nvPr/>
        </p:nvPicPr>
        <p:blipFill>
          <a:blip r:embed="rId7"/>
          <a:srcRect b="9989"/>
          <a:stretch>
            <a:fillRect/>
          </a:stretch>
        </p:blipFill>
        <p:spPr>
          <a:xfrm rot="243344">
            <a:off x="2816958" y="2734544"/>
            <a:ext cx="1010791" cy="909819"/>
          </a:xfrm>
          <a:prstGeom prst="rect">
            <a:avLst/>
          </a:prstGeom>
        </p:spPr>
      </p:pic>
      <p:pic>
        <p:nvPicPr>
          <p:cNvPr id="17" name="Рисунок 16" descr="_еж.png"/>
          <p:cNvPicPr>
            <a:picLocks noChangeAspect="1"/>
          </p:cNvPicPr>
          <p:nvPr/>
        </p:nvPicPr>
        <p:blipFill>
          <a:blip r:embed="rId8"/>
          <a:srcRect b="5093"/>
          <a:stretch>
            <a:fillRect/>
          </a:stretch>
        </p:blipFill>
        <p:spPr>
          <a:xfrm>
            <a:off x="3214678" y="2928934"/>
            <a:ext cx="2357454" cy="3929066"/>
          </a:xfrm>
          <a:prstGeom prst="rect">
            <a:avLst/>
          </a:prstGeom>
        </p:spPr>
      </p:pic>
      <p:pic>
        <p:nvPicPr>
          <p:cNvPr id="12" name="Рисунок 11" descr="колокольчик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7224" y="0"/>
            <a:ext cx="1236465" cy="1680909"/>
          </a:xfrm>
          <a:prstGeom prst="rect">
            <a:avLst/>
          </a:prstGeom>
        </p:spPr>
      </p:pic>
      <p:pic>
        <p:nvPicPr>
          <p:cNvPr id="13" name="Рисунок 12" descr="заяц в форме.png"/>
          <p:cNvPicPr>
            <a:picLocks noChangeAspect="1"/>
          </p:cNvPicPr>
          <p:nvPr/>
        </p:nvPicPr>
        <p:blipFill>
          <a:blip r:embed="rId10" cstate="print"/>
          <a:srcRect b="20856"/>
          <a:stretch>
            <a:fillRect/>
          </a:stretch>
        </p:blipFill>
        <p:spPr>
          <a:xfrm rot="363253" flipH="1">
            <a:off x="7221368" y="4535796"/>
            <a:ext cx="1552668" cy="1242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3.33333E-6 C 0.02397 0.00208 0.04793 0.00417 0.07119 0.00417 C 0.09445 0.00417 0.13768 -0.00532 0.13942 3.33333E-6 C 0.14116 0.00532 0.10348 0.03125 0.08178 0.03634 C 0.06008 0.04144 0.03178 0.03495 0.00904 0.03032 C -0.01371 0.02569 -0.05051 0.00602 -0.0545 0.0081 C -0.0585 0.01019 -0.03315 0.03472 -0.01527 0.04236 C 0.00261 0.05 0.029 0.05185 0.05296 0.05463 C 0.07692 0.05741 0.11494 0.0625 0.12883 0.05857 C 0.14272 0.05463 0.13508 0.03495 0.13629 0.03032 " pathEditMode="relative" ptsTypes="aaaa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67</Words>
  <Application>Microsoft Office PowerPoint</Application>
  <PresentationFormat>Экран (4:3)</PresentationFormat>
  <Paragraphs>28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СМЕШНЫЕ СТРАХИ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Физкультурная минутка</vt:lpstr>
      <vt:lpstr>ПАЛЬЧИКОВАЯ ГИМНАСТИКА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Релаксация</vt:lpstr>
      <vt:lpstr>Презентация PowerPoint</vt:lpstr>
      <vt:lpstr>Картинки и фотографии с сайта яндекс картинки</vt:lpstr>
    </vt:vector>
  </TitlesOfParts>
  <Company>DreamLair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СМЕШНЫЕ СТРАХИ</dc:title>
  <dc:creator>Grey Wolf</dc:creator>
  <cp:lastModifiedBy>ПК</cp:lastModifiedBy>
  <cp:revision>52</cp:revision>
  <dcterms:created xsi:type="dcterms:W3CDTF">2014-10-07T11:32:17Z</dcterms:created>
  <dcterms:modified xsi:type="dcterms:W3CDTF">2026-06-05T11:45:27Z</dcterms:modified>
</cp:coreProperties>
</file>