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6A0A4-696E-4E0B-AAC0-3F8506A8D4BA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351D1F-FA1F-48D1-84FD-F53738AAD4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41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6A0A4-696E-4E0B-AAC0-3F8506A8D4BA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351D1F-FA1F-48D1-84FD-F53738AAD4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817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rgbClr val="002060"/>
                </a:solidFill>
                <a:latin typeface="Arial Black" pitchFamily="34" charset="0"/>
              </a:rPr>
              <a:t>Создание «Лесной школы»</a:t>
            </a:r>
            <a:endParaRPr lang="ru-RU" sz="3200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496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373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589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17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17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722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36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1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345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430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151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380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Тема Office</vt:lpstr>
      <vt:lpstr>Создание «Лесной школы»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«Лесной школы»</dc:title>
  <dc:creator>79022</dc:creator>
  <cp:lastModifiedBy>79022</cp:lastModifiedBy>
  <cp:revision>1</cp:revision>
  <dcterms:created xsi:type="dcterms:W3CDTF">2020-09-21T10:49:26Z</dcterms:created>
  <dcterms:modified xsi:type="dcterms:W3CDTF">2020-09-21T10:49:26Z</dcterms:modified>
</cp:coreProperties>
</file>