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-456" y="-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013" y="2805828"/>
            <a:ext cx="5479147" cy="359288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3" y="-316282"/>
            <a:ext cx="8915399" cy="226278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Диагностика детей с диагнозом ЗПР психогенного генеза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35748" y="3945275"/>
            <a:ext cx="4683600" cy="2215241"/>
          </a:xfrm>
        </p:spPr>
        <p:txBody>
          <a:bodyPr>
            <a:normAutofit/>
          </a:bodyPr>
          <a:lstStyle/>
          <a:p>
            <a:pPr algn="r"/>
            <a:r>
              <a:rPr lang="ru-RU" sz="1500" dirty="0" smtClean="0">
                <a:solidFill>
                  <a:schemeClr val="tx1"/>
                </a:solidFill>
              </a:rPr>
              <a:t>Презентацию </a:t>
            </a:r>
            <a:r>
              <a:rPr lang="ru-RU" sz="1500" dirty="0" smtClean="0">
                <a:solidFill>
                  <a:schemeClr val="tx1"/>
                </a:solidFill>
              </a:rPr>
              <a:t>подготовили: </a:t>
            </a:r>
            <a:r>
              <a:rPr lang="ru-RU" sz="1500" dirty="0" smtClean="0">
                <a:solidFill>
                  <a:schemeClr val="tx1"/>
                </a:solidFill>
              </a:rPr>
              <a:t>п</a:t>
            </a:r>
            <a:r>
              <a:rPr lang="ru-RU" sz="1500" dirty="0" smtClean="0">
                <a:solidFill>
                  <a:schemeClr val="tx1"/>
                </a:solidFill>
              </a:rPr>
              <a:t>едагог-психолог</a:t>
            </a:r>
            <a:r>
              <a:rPr lang="ru-RU" sz="1500" dirty="0" smtClean="0">
                <a:solidFill>
                  <a:schemeClr val="tx1"/>
                </a:solidFill>
              </a:rPr>
              <a:t> </a:t>
            </a:r>
            <a:r>
              <a:rPr lang="ru-RU" sz="1500" dirty="0" smtClean="0">
                <a:solidFill>
                  <a:schemeClr val="tx1"/>
                </a:solidFill>
              </a:rPr>
              <a:t>высшей категории МБДОУ №5д/с« Журавлик» </a:t>
            </a:r>
            <a:r>
              <a:rPr lang="ru-RU" sz="1500" dirty="0" err="1" smtClean="0">
                <a:solidFill>
                  <a:schemeClr val="tx1"/>
                </a:solidFill>
              </a:rPr>
              <a:t>Лузик</a:t>
            </a:r>
            <a:r>
              <a:rPr lang="ru-RU" sz="1500" dirty="0" smtClean="0">
                <a:solidFill>
                  <a:schemeClr val="tx1"/>
                </a:solidFill>
              </a:rPr>
              <a:t> Светлана Викторовна</a:t>
            </a:r>
          </a:p>
          <a:p>
            <a:pPr algn="r"/>
            <a:r>
              <a:rPr lang="ru-RU" sz="1500" dirty="0" smtClean="0">
                <a:solidFill>
                  <a:schemeClr val="tx1"/>
                </a:solidFill>
              </a:rPr>
              <a:t>Педагог-психолог </a:t>
            </a:r>
            <a:r>
              <a:rPr lang="ru-RU" sz="1500" dirty="0" smtClean="0">
                <a:solidFill>
                  <a:schemeClr val="tx1"/>
                </a:solidFill>
              </a:rPr>
              <a:t>высшей</a:t>
            </a:r>
            <a:r>
              <a:rPr lang="ru-RU" sz="1500" dirty="0" smtClean="0">
                <a:solidFill>
                  <a:schemeClr val="tx1"/>
                </a:solidFill>
              </a:rPr>
              <a:t> </a:t>
            </a:r>
            <a:r>
              <a:rPr lang="ru-RU" sz="1500" dirty="0" smtClean="0">
                <a:solidFill>
                  <a:schemeClr val="tx1"/>
                </a:solidFill>
              </a:rPr>
              <a:t>квалификационной категории</a:t>
            </a:r>
          </a:p>
          <a:p>
            <a:pPr algn="r"/>
            <a:r>
              <a:rPr lang="ru-RU" sz="1500" dirty="0" smtClean="0">
                <a:solidFill>
                  <a:schemeClr val="tx1"/>
                </a:solidFill>
              </a:rPr>
              <a:t>МБДОУ №</a:t>
            </a:r>
            <a:r>
              <a:rPr lang="ru-RU" sz="1500" dirty="0" smtClean="0">
                <a:solidFill>
                  <a:schemeClr val="tx1"/>
                </a:solidFill>
              </a:rPr>
              <a:t>13д/с  «Сказка»</a:t>
            </a:r>
          </a:p>
          <a:p>
            <a:pPr algn="r"/>
            <a:r>
              <a:rPr lang="ru-RU" sz="1500" dirty="0" smtClean="0">
                <a:solidFill>
                  <a:schemeClr val="tx1"/>
                </a:solidFill>
              </a:rPr>
              <a:t>Ященко </a:t>
            </a:r>
            <a:r>
              <a:rPr lang="ru-RU" sz="1500" dirty="0" smtClean="0">
                <a:solidFill>
                  <a:schemeClr val="tx1"/>
                </a:solidFill>
              </a:rPr>
              <a:t>Лариса Владимировна</a:t>
            </a:r>
          </a:p>
          <a:p>
            <a:pPr algn="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1170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ЛИТЕРАТУРА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5" y="1444668"/>
            <a:ext cx="8915400" cy="377762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1.Велиева С.В. Диагностика психических состояний детей дошкольного возраста: Учебно-методическое пособие. - СПб.: Речь.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Урунтаева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Г.А.,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Афонькина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Ю.А."Практикум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детской психологии". - М.: ВЛАДОС, 1995.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Сакович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Н.А.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"Использование креативных методов в коррекционно-развивающей работе психологов системы образования" (Учебно-методическое пособие) Часть 2.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Сказкотерапевтические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технологии. Минск 2003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Интернет ресурсы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35040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 что обратить внимание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при диагностике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 обследованию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контакта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Нацеленность на восприятие предлагаемого материала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внимания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памяти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речи</a:t>
            </a:r>
          </a:p>
          <a:p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2197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Нарушения при ЗПР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психогенного генеза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эмоционально-волевой сферы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работоспособности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Несформированность произвольной регуляции поведения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 в овладении навыками самообслуживания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 в овладении трудовыми и учебными навыками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во взаимоотношениях с окружающим миром: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-не сформированы навыки общения со взрослыми и детьми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-неадекватное поведение в незнакомой или малознакомой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обстановке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-неумение следовать правилам поведения в социуме</a:t>
            </a:r>
          </a:p>
          <a:p>
            <a:pPr marL="0" indent="0">
              <a:buNone/>
            </a:pP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10012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Что диагностировать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В связи с нарушениями при ЗПР психогенного характера, необходимо провести диагностику: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Эмоционально-волевой сферы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Детско-родительских отношений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Индивидуальных особенностей ребёнка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А также провести наблюдение за поведением ребёнка на занятиях, в игровой деятельности, использованием трудовых навыков, навыков самообслуживания, общением с детьми и взрослыми.</a:t>
            </a: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Диагностика </a:t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эмоционально-волевой сферы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«Тест тревожности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Теммл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М.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Дорки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Амен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исследование тревожности ребенка по отношению к ряду типичных для него жизненных ситуаций общения с другими людьми.</a:t>
            </a:r>
          </a:p>
          <a:p>
            <a:r>
              <a:rPr lang="ru-RU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Методика «Паровозик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С.В.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Велиевой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определение степени позитивного (ППС) и негативного (НПС) психического состояния.</a:t>
            </a:r>
          </a:p>
          <a:p>
            <a:r>
              <a:rPr lang="ru-RU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Методика изучения понимания эмоциональных состояний людей изображенных на картинках.</a:t>
            </a:r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А.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Урунтаева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Ю.А.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Афонькина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Изучить то, насколько дети понимают и осознают эмоциональные состояния других людей и свое собственное, каким образом они выражают свои эмоции.</a:t>
            </a:r>
          </a:p>
          <a:p>
            <a:r>
              <a:rPr lang="ru-RU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Сказка «Новость». Цель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выявить у ребенка наличие тревожного состояния, невысказанного беспокойства и чувства страха, а также скрытых желаний и ожиданий, о существовании которых взрослые родители могут не догадываться.  </a:t>
            </a: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Диагностика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эмоционально-волевой сферы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Сказка «Страх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диагностика страхов ребенка</a:t>
            </a:r>
          </a:p>
          <a:p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Опросник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Лаврентьева Г.П., Титаренко « Уровень тревожности»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Методика диагностики детских страхов (Захаров) </a:t>
            </a:r>
          </a:p>
          <a:p>
            <a:r>
              <a:rPr lang="ru-RU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«Тест Лесенка»</a:t>
            </a:r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В.Г.Щур. </a:t>
            </a:r>
            <a:r>
              <a:rPr lang="ru-RU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определить особенности самооценки ребёнка (как общего отношения к себе) и представлений ребёнка о том, как его оценивают другие люди. </a:t>
            </a: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Диагностика </a:t>
            </a:r>
            <a:b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детско-родительских отношений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0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Тест-опросник</a:t>
            </a:r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родительского отношения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”, А.Я.Варга,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В.В.Столин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  Методика ОРО.</a:t>
            </a:r>
          </a:p>
          <a:p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Графический тест “Рисунок семьи”,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Шапарь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В.Б. </a:t>
            </a:r>
          </a:p>
          <a:p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Методика “Семья в будущем”,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Г.Я.Кудрина. </a:t>
            </a:r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выявление тенденций к изменению существующих в семье отношений.</a:t>
            </a:r>
          </a:p>
          <a:p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Проективная методика «</a:t>
            </a:r>
            <a:r>
              <a:rPr lang="x-none" sz="2000" b="1" u="sng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Три дерева</a:t>
            </a:r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x-none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Э.Клессман.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выявление особенностей внутрисемейных отношений.</a:t>
            </a:r>
          </a:p>
          <a:p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Родительское сочинение “Портрет моего ребенка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Столин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В.В.,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Тащевой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А.И.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Изучение характера детско-родительских отношений.</a:t>
            </a:r>
          </a:p>
          <a:p>
            <a:r>
              <a:rPr lang="ru-RU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Методика “Типовое семейное состояние”,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Э.Г.Эйдемиллер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В.В. Юстицкий. </a:t>
            </a:r>
            <a:r>
              <a:rPr lang="ru-RU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выявление психотравмирующих состояний взрослых и детей, проживающих в одной семье.</a:t>
            </a: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Диагностика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детско-родительских отношений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 </a:t>
            </a:r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Тест  </a:t>
            </a:r>
            <a:r>
              <a:rPr lang="en-US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Сказка</a:t>
            </a:r>
            <a:r>
              <a:rPr lang="en-US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Л.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Дюсс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выяснить, не возникнут ли спонтанно эмоции, которые обычно не проявляются в поведении ребенка, но в то же время существуют в нем.</a:t>
            </a:r>
          </a:p>
          <a:p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Интервью “Волшебный мир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Л. Д. Столяренко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изучение потребностей, значимых переживаний и проблем ребенка.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10233" y="2354317"/>
            <a:ext cx="8915400" cy="3777622"/>
          </a:xfrm>
        </p:spPr>
        <p:txBody>
          <a:bodyPr/>
          <a:lstStyle/>
          <a:p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Тест “Кактус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”, М. А. Панфилова. </a:t>
            </a:r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выявление состояния эмоциональной сферы ребенка, выявление наличия агрессии, ее направленности и интенсивности.</a:t>
            </a:r>
          </a:p>
          <a:p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Тест “Несуществующее животное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”, М.3.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Друкаревич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Проективный тест “Человек под дождем</a:t>
            </a:r>
            <a:r>
              <a:rPr lang="ru-RU" sz="20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Е. Романовой и Т.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Сытько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359649" y="269813"/>
            <a:ext cx="654109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206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сследование индивидуальных особенностей ребенка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670</TotalTime>
  <Words>594</Words>
  <Application>Microsoft Office PowerPoint</Application>
  <PresentationFormat>Произвольный</PresentationFormat>
  <Paragraphs>71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Легкий дым</vt:lpstr>
      <vt:lpstr>Диагностика детей с диагнозом ЗПР психогенного генеза</vt:lpstr>
      <vt:lpstr>На что обратить внимание  при диагностике</vt:lpstr>
      <vt:lpstr>Нарушения при ЗПР  психогенного генеза</vt:lpstr>
      <vt:lpstr>Что диагностировать</vt:lpstr>
      <vt:lpstr>Диагностика  эмоционально-волевой сферы</vt:lpstr>
      <vt:lpstr>Диагностика  эмоционально-волевой сферы</vt:lpstr>
      <vt:lpstr>Диагностика  детско-родительских отношений</vt:lpstr>
      <vt:lpstr>Диагностика  детско-родительских отношений</vt:lpstr>
      <vt:lpstr> </vt:lpstr>
      <vt:lpstr>ЛИТЕРАТУРА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Диагностика детей с диагнозом ЗПР психогенного генеза</dc:title>
  <dc:creator>максим ященко</dc:creator>
  <cp:lastModifiedBy>Сказка</cp:lastModifiedBy>
  <cp:revision>52</cp:revision>
  <dcterms:created xsi:type="dcterms:W3CDTF">2016-11-27T15:57:19Z</dcterms:created>
  <dcterms:modified xsi:type="dcterms:W3CDTF">2024-07-31T09:43:13Z</dcterms:modified>
</cp:coreProperties>
</file>