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3" r:id="rId3"/>
    <p:sldId id="257" r:id="rId4"/>
    <p:sldId id="287" r:id="rId5"/>
    <p:sldId id="286" r:id="rId6"/>
    <p:sldId id="260" r:id="rId7"/>
    <p:sldId id="264" r:id="rId8"/>
    <p:sldId id="262" r:id="rId9"/>
    <p:sldId id="263" r:id="rId10"/>
    <p:sldId id="261" r:id="rId11"/>
    <p:sldId id="265" r:id="rId12"/>
    <p:sldId id="267" r:id="rId13"/>
    <p:sldId id="270" r:id="rId14"/>
    <p:sldId id="268" r:id="rId15"/>
    <p:sldId id="269" r:id="rId16"/>
    <p:sldId id="274" r:id="rId17"/>
    <p:sldId id="266" r:id="rId18"/>
    <p:sldId id="273" r:id="rId19"/>
    <p:sldId id="272" r:id="rId20"/>
    <p:sldId id="271" r:id="rId21"/>
    <p:sldId id="275" r:id="rId22"/>
    <p:sldId id="276" r:id="rId23"/>
    <p:sldId id="277" r:id="rId24"/>
    <p:sldId id="281" r:id="rId25"/>
    <p:sldId id="288" r:id="rId26"/>
    <p:sldId id="289" r:id="rId27"/>
    <p:sldId id="282" r:id="rId28"/>
    <p:sldId id="278" r:id="rId29"/>
    <p:sldId id="279" r:id="rId30"/>
    <p:sldId id="28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65DD4-6A51-4203-B12E-7D8981E8A506}" v="4" dt="2018-12-21T06:23:51.851"/>
    <p1510:client id="{1D1F0405-E476-4372-96DC-938183C4146D}" v="16" dt="2018-12-20T10:39:05.575"/>
    <p1510:client id="{992E76A3-4130-4CDE-927D-22F66E870F1C}" v="2" dt="2018-12-20T07:59:51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52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юлия Родивилова" userId="96de1691a0a073e6" providerId="Windows Live" clId="Web-{C5441E59-BDCA-4F1A-B6A4-217D4D097300}"/>
    <pc:docChg chg="addSld modSld sldOrd">
      <pc:chgData name="юлия Родивилова" userId="96de1691a0a073e6" providerId="Windows Live" clId="Web-{C5441E59-BDCA-4F1A-B6A4-217D4D097300}" dt="2018-12-20T16:53:08.650" v="85" actId="1076"/>
      <pc:docMkLst>
        <pc:docMk/>
      </pc:docMkLst>
      <pc:sldChg chg="modSp">
        <pc:chgData name="юлия Родивилова" userId="96de1691a0a073e6" providerId="Windows Live" clId="Web-{C5441E59-BDCA-4F1A-B6A4-217D4D097300}" dt="2018-12-20T16:19:53.378" v="16" actId="20577"/>
        <pc:sldMkLst>
          <pc:docMk/>
          <pc:sldMk cId="3061818019" sldId="260"/>
        </pc:sldMkLst>
        <pc:spChg chg="mod">
          <ac:chgData name="юлия Родивилова" userId="96de1691a0a073e6" providerId="Windows Live" clId="Web-{C5441E59-BDCA-4F1A-B6A4-217D4D097300}" dt="2018-12-20T16:19:53.378" v="16" actId="20577"/>
          <ac:spMkLst>
            <pc:docMk/>
            <pc:sldMk cId="3061818019" sldId="260"/>
            <ac:spMk id="2" creationId="{62C1C89E-5C6A-402B-89B5-314AADD6A834}"/>
          </ac:spMkLst>
        </pc:spChg>
        <pc:graphicFrameChg chg="mod">
          <ac:chgData name="юлия Родивилова" userId="96de1691a0a073e6" providerId="Windows Live" clId="Web-{C5441E59-BDCA-4F1A-B6A4-217D4D097300}" dt="2018-12-20T14:53:43.644" v="1" actId="14100"/>
          <ac:graphicFrameMkLst>
            <pc:docMk/>
            <pc:sldMk cId="3061818019" sldId="260"/>
            <ac:graphicFrameMk id="61" creationId="{B464BF78-C500-4FB0-AF10-55194A9FBFD2}"/>
          </ac:graphicFrameMkLst>
        </pc:graphicFrameChg>
      </pc:sldChg>
      <pc:sldChg chg="delSp">
        <pc:chgData name="юлия Родивилова" userId="96de1691a0a073e6" providerId="Windows Live" clId="Web-{C5441E59-BDCA-4F1A-B6A4-217D4D097300}" dt="2018-12-20T14:54:13.222" v="2"/>
        <pc:sldMkLst>
          <pc:docMk/>
          <pc:sldMk cId="246729478" sldId="264"/>
        </pc:sldMkLst>
        <pc:spChg chg="del">
          <ac:chgData name="юлия Родивилова" userId="96de1691a0a073e6" providerId="Windows Live" clId="Web-{C5441E59-BDCA-4F1A-B6A4-217D4D097300}" dt="2018-12-20T14:54:13.222" v="2"/>
          <ac:spMkLst>
            <pc:docMk/>
            <pc:sldMk cId="246729478" sldId="264"/>
            <ac:spMk id="3" creationId="{76C2D70E-463B-48FA-B583-CB7011E5BA28}"/>
          </ac:spMkLst>
        </pc:spChg>
      </pc:sldChg>
      <pc:sldChg chg="delSp">
        <pc:chgData name="юлия Родивилова" userId="96de1691a0a073e6" providerId="Windows Live" clId="Web-{C5441E59-BDCA-4F1A-B6A4-217D4D097300}" dt="2018-12-20T14:55:31.424" v="6"/>
        <pc:sldMkLst>
          <pc:docMk/>
          <pc:sldMk cId="942294668" sldId="271"/>
        </pc:sldMkLst>
        <pc:spChg chg="del">
          <ac:chgData name="юлия Родивилова" userId="96de1691a0a073e6" providerId="Windows Live" clId="Web-{C5441E59-BDCA-4F1A-B6A4-217D4D097300}" dt="2018-12-20T14:55:31.424" v="6"/>
          <ac:spMkLst>
            <pc:docMk/>
            <pc:sldMk cId="942294668" sldId="271"/>
            <ac:spMk id="3" creationId="{AE806656-643E-4F0F-BECE-12A4D20B9DDE}"/>
          </ac:spMkLst>
        </pc:spChg>
      </pc:sldChg>
      <pc:sldChg chg="delSp modSp">
        <pc:chgData name="юлия Родивилова" userId="96de1691a0a073e6" providerId="Windows Live" clId="Web-{C5441E59-BDCA-4F1A-B6A4-217D4D097300}" dt="2018-12-20T14:55:11.815" v="5" actId="1076"/>
        <pc:sldMkLst>
          <pc:docMk/>
          <pc:sldMk cId="197503133" sldId="272"/>
        </pc:sldMkLst>
        <pc:spChg chg="del">
          <ac:chgData name="юлия Родивилова" userId="96de1691a0a073e6" providerId="Windows Live" clId="Web-{C5441E59-BDCA-4F1A-B6A4-217D4D097300}" dt="2018-12-20T14:55:07.752" v="4"/>
          <ac:spMkLst>
            <pc:docMk/>
            <pc:sldMk cId="197503133" sldId="272"/>
            <ac:spMk id="3" creationId="{857E747C-BF65-4070-A42E-D9837C5270B5}"/>
          </ac:spMkLst>
        </pc:spChg>
        <pc:graphicFrameChg chg="mod">
          <ac:chgData name="юлия Родивилова" userId="96de1691a0a073e6" providerId="Windows Live" clId="Web-{C5441E59-BDCA-4F1A-B6A4-217D4D097300}" dt="2018-12-20T14:55:11.815" v="5" actId="1076"/>
          <ac:graphicFrameMkLst>
            <pc:docMk/>
            <pc:sldMk cId="197503133" sldId="272"/>
            <ac:graphicFrameMk id="6" creationId="{DD0DBE35-3E06-4FCF-8150-74C5ED309B00}"/>
          </ac:graphicFrameMkLst>
        </pc:graphicFrameChg>
      </pc:sldChg>
      <pc:sldChg chg="modSp">
        <pc:chgData name="юлия Родивилова" userId="96de1691a0a073e6" providerId="Windows Live" clId="Web-{C5441E59-BDCA-4F1A-B6A4-217D4D097300}" dt="2018-12-20T15:43:30.262" v="8" actId="1076"/>
        <pc:sldMkLst>
          <pc:docMk/>
          <pc:sldMk cId="1351419342" sldId="281"/>
        </pc:sldMkLst>
        <pc:spChg chg="mod">
          <ac:chgData name="юлия Родивилова" userId="96de1691a0a073e6" providerId="Windows Live" clId="Web-{C5441E59-BDCA-4F1A-B6A4-217D4D097300}" dt="2018-12-20T15:43:30.262" v="8" actId="1076"/>
          <ac:spMkLst>
            <pc:docMk/>
            <pc:sldMk cId="1351419342" sldId="281"/>
            <ac:spMk id="7" creationId="{6E2171C3-D1C2-47D3-934A-6EE23005A30A}"/>
          </ac:spMkLst>
        </pc:spChg>
      </pc:sldChg>
      <pc:sldChg chg="addSp delSp modSp ord">
        <pc:chgData name="юлия Родивилова" userId="96de1691a0a073e6" providerId="Windows Live" clId="Web-{C5441E59-BDCA-4F1A-B6A4-217D4D097300}" dt="2018-12-20T16:47:12.842" v="19"/>
        <pc:sldMkLst>
          <pc:docMk/>
          <pc:sldMk cId="3711742681" sldId="282"/>
        </pc:sldMkLst>
        <pc:spChg chg="add mod">
          <ac:chgData name="юлия Родивилова" userId="96de1691a0a073e6" providerId="Windows Live" clId="Web-{C5441E59-BDCA-4F1A-B6A4-217D4D097300}" dt="2018-12-20T15:44:07.559" v="9" actId="14100"/>
          <ac:spMkLst>
            <pc:docMk/>
            <pc:sldMk cId="3711742681" sldId="282"/>
            <ac:spMk id="5" creationId="{709B03F3-26C8-4813-8780-FCF08095E5B7}"/>
          </ac:spMkLst>
        </pc:spChg>
        <pc:picChg chg="del">
          <ac:chgData name="юлия Родивилова" userId="96de1691a0a073e6" providerId="Windows Live" clId="Web-{C5441E59-BDCA-4F1A-B6A4-217D4D097300}" dt="2018-12-20T14:55:51.237" v="7"/>
          <ac:picMkLst>
            <pc:docMk/>
            <pc:sldMk cId="3711742681" sldId="282"/>
            <ac:picMk id="4" creationId="{9061A120-C49B-411E-A1E2-ABFF350DABDA}"/>
          </ac:picMkLst>
        </pc:picChg>
      </pc:sldChg>
      <pc:sldChg chg="modSp new">
        <pc:chgData name="юлия Родивилова" userId="96de1691a0a073e6" providerId="Windows Live" clId="Web-{C5441E59-BDCA-4F1A-B6A4-217D4D097300}" dt="2018-12-20T16:49:56.449" v="73" actId="20577"/>
        <pc:sldMkLst>
          <pc:docMk/>
          <pc:sldMk cId="1242188791" sldId="288"/>
        </pc:sldMkLst>
        <pc:spChg chg="mod">
          <ac:chgData name="юлия Родивилова" userId="96de1691a0a073e6" providerId="Windows Live" clId="Web-{C5441E59-BDCA-4F1A-B6A4-217D4D097300}" dt="2018-12-20T16:47:45.310" v="55" actId="1076"/>
          <ac:spMkLst>
            <pc:docMk/>
            <pc:sldMk cId="1242188791" sldId="288"/>
            <ac:spMk id="2" creationId="{B785D42E-A786-4BAA-B763-F3699F020963}"/>
          </ac:spMkLst>
        </pc:spChg>
        <pc:spChg chg="mod">
          <ac:chgData name="юлия Родивилова" userId="96de1691a0a073e6" providerId="Windows Live" clId="Web-{C5441E59-BDCA-4F1A-B6A4-217D4D097300}" dt="2018-12-20T16:49:56.449" v="73" actId="20577"/>
          <ac:spMkLst>
            <pc:docMk/>
            <pc:sldMk cId="1242188791" sldId="288"/>
            <ac:spMk id="3" creationId="{5E135250-D7DF-4823-A09D-AB3F1426C420}"/>
          </ac:spMkLst>
        </pc:spChg>
      </pc:sldChg>
      <pc:sldChg chg="modSp new">
        <pc:chgData name="юлия Родивилова" userId="96de1691a0a073e6" providerId="Windows Live" clId="Web-{C5441E59-BDCA-4F1A-B6A4-217D4D097300}" dt="2018-12-20T16:53:08.650" v="85" actId="1076"/>
        <pc:sldMkLst>
          <pc:docMk/>
          <pc:sldMk cId="1911757717" sldId="289"/>
        </pc:sldMkLst>
        <pc:spChg chg="mod">
          <ac:chgData name="юлия Родивилова" userId="96de1691a0a073e6" providerId="Windows Live" clId="Web-{C5441E59-BDCA-4F1A-B6A4-217D4D097300}" dt="2018-12-20T16:53:02.697" v="84" actId="1076"/>
          <ac:spMkLst>
            <pc:docMk/>
            <pc:sldMk cId="1911757717" sldId="289"/>
            <ac:spMk id="2" creationId="{22C6C55A-8DAB-4608-B0AB-EEA23536DDAE}"/>
          </ac:spMkLst>
        </pc:spChg>
        <pc:spChg chg="mod">
          <ac:chgData name="юлия Родивилова" userId="96de1691a0a073e6" providerId="Windows Live" clId="Web-{C5441E59-BDCA-4F1A-B6A4-217D4D097300}" dt="2018-12-20T16:53:08.650" v="85" actId="1076"/>
          <ac:spMkLst>
            <pc:docMk/>
            <pc:sldMk cId="1911757717" sldId="289"/>
            <ac:spMk id="3" creationId="{8D79CD7E-4719-4524-94F0-C84F9C3F0D30}"/>
          </ac:spMkLst>
        </pc:spChg>
      </pc:sldChg>
    </pc:docChg>
  </pc:docChgLst>
  <pc:docChgLst>
    <pc:chgData name="юлия Родивилова" userId="96de1691a0a073e6" providerId="Windows Live" clId="Web-{992E76A3-4130-4CDE-927D-22F66E870F1C}"/>
    <pc:docChg chg="addSld delSld modSld">
      <pc:chgData name="юлия Родивилова" userId="96de1691a0a073e6" providerId="Windows Live" clId="Web-{992E76A3-4130-4CDE-927D-22F66E870F1C}" dt="2018-12-20T08:14:46.775" v="505" actId="1076"/>
      <pc:docMkLst>
        <pc:docMk/>
      </pc:docMkLst>
      <pc:sldChg chg="modSp">
        <pc:chgData name="юлия Родивилова" userId="96de1691a0a073e6" providerId="Windows Live" clId="Web-{992E76A3-4130-4CDE-927D-22F66E870F1C}" dt="2018-12-20T07:54:12.867" v="146" actId="14100"/>
        <pc:sldMkLst>
          <pc:docMk/>
          <pc:sldMk cId="1351651579" sldId="256"/>
        </pc:sldMkLst>
        <pc:spChg chg="mod">
          <ac:chgData name="юлия Родивилова" userId="96de1691a0a073e6" providerId="Windows Live" clId="Web-{992E76A3-4130-4CDE-927D-22F66E870F1C}" dt="2018-12-20T07:54:12.867" v="146" actId="14100"/>
          <ac:spMkLst>
            <pc:docMk/>
            <pc:sldMk cId="1351651579" sldId="256"/>
            <ac:spMk id="3" creationId="{00000000-0000-0000-0000-000000000000}"/>
          </ac:spMkLst>
        </pc:spChg>
      </pc:sldChg>
      <pc:sldChg chg="addSp modSp">
        <pc:chgData name="юлия Родивилова" userId="96de1691a0a073e6" providerId="Windows Live" clId="Web-{992E76A3-4130-4CDE-927D-22F66E870F1C}" dt="2018-12-20T07:52:44.788" v="89" actId="14100"/>
        <pc:sldMkLst>
          <pc:docMk/>
          <pc:sldMk cId="2819604856" sldId="261"/>
        </pc:sldMkLst>
        <pc:picChg chg="add mod">
          <ac:chgData name="юлия Родивилова" userId="96de1691a0a073e6" providerId="Windows Live" clId="Web-{992E76A3-4130-4CDE-927D-22F66E870F1C}" dt="2018-12-20T07:52:44.788" v="89" actId="14100"/>
          <ac:picMkLst>
            <pc:docMk/>
            <pc:sldMk cId="2819604856" sldId="261"/>
            <ac:picMk id="7" creationId="{75A35625-35C3-423C-B127-909B200CC6BF}"/>
          </ac:picMkLst>
        </pc:picChg>
      </pc:sldChg>
      <pc:sldChg chg="modSp">
        <pc:chgData name="юлия Родивилова" userId="96de1691a0a073e6" providerId="Windows Live" clId="Web-{992E76A3-4130-4CDE-927D-22F66E870F1C}" dt="2018-12-20T07:55:11.384" v="169" actId="20577"/>
        <pc:sldMkLst>
          <pc:docMk/>
          <pc:sldMk cId="4032929067" sldId="262"/>
        </pc:sldMkLst>
        <pc:spChg chg="mod">
          <ac:chgData name="юлия Родивилова" userId="96de1691a0a073e6" providerId="Windows Live" clId="Web-{992E76A3-4130-4CDE-927D-22F66E870F1C}" dt="2018-12-20T07:55:11.384" v="169" actId="20577"/>
          <ac:spMkLst>
            <pc:docMk/>
            <pc:sldMk cId="4032929067" sldId="262"/>
            <ac:spMk id="3" creationId="{6B92FF35-06B1-47E9-8E32-6788D6690B7F}"/>
          </ac:spMkLst>
        </pc:spChg>
        <pc:spChg chg="mod">
          <ac:chgData name="юлия Родивилова" userId="96de1691a0a073e6" providerId="Windows Live" clId="Web-{992E76A3-4130-4CDE-927D-22F66E870F1C}" dt="2018-12-20T07:54:39.852" v="153"/>
          <ac:spMkLst>
            <pc:docMk/>
            <pc:sldMk cId="4032929067" sldId="262"/>
            <ac:spMk id="6" creationId="{C53F87D4-F604-462C-9ADD-16BCCF7FF47D}"/>
          </ac:spMkLst>
        </pc:spChg>
      </pc:sldChg>
      <pc:sldChg chg="addSp modSp">
        <pc:chgData name="юлия Родивилова" userId="96de1691a0a073e6" providerId="Windows Live" clId="Web-{992E76A3-4130-4CDE-927D-22F66E870F1C}" dt="2018-12-20T07:53:17.945" v="95" actId="14100"/>
        <pc:sldMkLst>
          <pc:docMk/>
          <pc:sldMk cId="3215020598" sldId="263"/>
        </pc:sldMkLst>
        <pc:graphicFrameChg chg="mod">
          <ac:chgData name="юлия Родивилова" userId="96de1691a0a073e6" providerId="Windows Live" clId="Web-{992E76A3-4130-4CDE-927D-22F66E870F1C}" dt="2018-12-20T07:52:52.851" v="90" actId="1076"/>
          <ac:graphicFrameMkLst>
            <pc:docMk/>
            <pc:sldMk cId="3215020598" sldId="263"/>
            <ac:graphicFrameMk id="5" creationId="{F620E794-07A3-493E-9232-026F065F9DE5}"/>
          </ac:graphicFrameMkLst>
        </pc:graphicFrameChg>
        <pc:picChg chg="add mod">
          <ac:chgData name="юлия Родивилова" userId="96de1691a0a073e6" providerId="Windows Live" clId="Web-{992E76A3-4130-4CDE-927D-22F66E870F1C}" dt="2018-12-20T07:53:17.945" v="95" actId="14100"/>
          <ac:picMkLst>
            <pc:docMk/>
            <pc:sldMk cId="3215020598" sldId="263"/>
            <ac:picMk id="376" creationId="{674FB665-9523-48EE-A76C-27256579549F}"/>
          </ac:picMkLst>
        </pc:picChg>
      </pc:sldChg>
      <pc:sldChg chg="addSp modSp">
        <pc:chgData name="юлия Родивилова" userId="96de1691a0a073e6" providerId="Windows Live" clId="Web-{992E76A3-4130-4CDE-927D-22F66E870F1C}" dt="2018-12-20T07:51:53.350" v="81" actId="1076"/>
        <pc:sldMkLst>
          <pc:docMk/>
          <pc:sldMk cId="1398900481" sldId="265"/>
        </pc:sldMkLst>
        <pc:picChg chg="add mod">
          <ac:chgData name="юлия Родивилова" userId="96de1691a0a073e6" providerId="Windows Live" clId="Web-{992E76A3-4130-4CDE-927D-22F66E870F1C}" dt="2018-12-20T07:51:53.350" v="81" actId="1076"/>
          <ac:picMkLst>
            <pc:docMk/>
            <pc:sldMk cId="1398900481" sldId="265"/>
            <ac:picMk id="7" creationId="{4EBFA680-816B-4B0C-B71D-E99F727A3588}"/>
          </ac:picMkLst>
        </pc:picChg>
      </pc:sldChg>
      <pc:sldChg chg="addSp modSp mod setBg">
        <pc:chgData name="юлия Родивилова" userId="96de1691a0a073e6" providerId="Windows Live" clId="Web-{992E76A3-4130-4CDE-927D-22F66E870F1C}" dt="2018-12-20T08:10:33.865" v="441" actId="14100"/>
        <pc:sldMkLst>
          <pc:docMk/>
          <pc:sldMk cId="1674843202" sldId="266"/>
        </pc:sldMkLst>
        <pc:spChg chg="mod">
          <ac:chgData name="юлия Родивилова" userId="96de1691a0a073e6" providerId="Windows Live" clId="Web-{992E76A3-4130-4CDE-927D-22F66E870F1C}" dt="2018-12-20T08:10:18.099" v="438" actId="14100"/>
          <ac:spMkLst>
            <pc:docMk/>
            <pc:sldMk cId="1674843202" sldId="266"/>
            <ac:spMk id="2" creationId="{11C5796C-7474-4212-AC12-4F32DD56DF7F}"/>
          </ac:spMkLst>
        </pc:spChg>
        <pc:spChg chg="mod">
          <ac:chgData name="юлия Родивилова" userId="96de1691a0a073e6" providerId="Windows Live" clId="Web-{992E76A3-4130-4CDE-927D-22F66E870F1C}" dt="2018-12-20T08:09:27.660" v="424"/>
          <ac:spMkLst>
            <pc:docMk/>
            <pc:sldMk cId="1674843202" sldId="266"/>
            <ac:spMk id="3" creationId="{B6666678-F59E-48CA-A52A-4A0F2CB7B4FF}"/>
          </ac:spMkLst>
        </pc:spChg>
        <pc:spChg chg="add">
          <ac:chgData name="юлия Родивилова" userId="96de1691a0a073e6" providerId="Windows Live" clId="Web-{992E76A3-4130-4CDE-927D-22F66E870F1C}" dt="2018-12-20T08:09:27.660" v="424"/>
          <ac:spMkLst>
            <pc:docMk/>
            <pc:sldMk cId="1674843202" sldId="266"/>
            <ac:spMk id="19" creationId="{0B00BF1A-DE31-418A-A8D6-94DD83A42694}"/>
          </ac:spMkLst>
        </pc:spChg>
        <pc:spChg chg="add">
          <ac:chgData name="юлия Родивилова" userId="96de1691a0a073e6" providerId="Windows Live" clId="Web-{992E76A3-4130-4CDE-927D-22F66E870F1C}" dt="2018-12-20T08:09:27.660" v="424"/>
          <ac:spMkLst>
            <pc:docMk/>
            <pc:sldMk cId="1674843202" sldId="266"/>
            <ac:spMk id="21" creationId="{5E44135C-8489-48D6-9DE0-01158CEC1D10}"/>
          </ac:spMkLst>
        </pc:spChg>
        <pc:grpChg chg="add">
          <ac:chgData name="юлия Родивилова" userId="96de1691a0a073e6" providerId="Windows Live" clId="Web-{992E76A3-4130-4CDE-927D-22F66E870F1C}" dt="2018-12-20T08:09:27.660" v="424"/>
          <ac:grpSpMkLst>
            <pc:docMk/>
            <pc:sldMk cId="1674843202" sldId="266"/>
            <ac:grpSpMk id="23" creationId="{C2EBB1E3-798E-4681-9571-598110EB76C0}"/>
          </ac:grpSpMkLst>
        </pc:grpChg>
        <pc:picChg chg="add mod">
          <ac:chgData name="юлия Родивилова" userId="96de1691a0a073e6" providerId="Windows Live" clId="Web-{992E76A3-4130-4CDE-927D-22F66E870F1C}" dt="2018-12-20T08:10:33.865" v="441" actId="14100"/>
          <ac:picMkLst>
            <pc:docMk/>
            <pc:sldMk cId="1674843202" sldId="266"/>
            <ac:picMk id="4" creationId="{0D630906-8DDD-4FC4-B869-EE02664A446F}"/>
          </ac:picMkLst>
        </pc:picChg>
        <pc:cxnChg chg="add">
          <ac:chgData name="юлия Родивилова" userId="96de1691a0a073e6" providerId="Windows Live" clId="Web-{992E76A3-4130-4CDE-927D-22F66E870F1C}" dt="2018-12-20T08:09:27.660" v="424"/>
          <ac:cxnSpMkLst>
            <pc:docMk/>
            <pc:sldMk cId="1674843202" sldId="266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992E76A3-4130-4CDE-927D-22F66E870F1C}" dt="2018-12-20T08:09:27.660" v="424"/>
          <ac:cxnSpMkLst>
            <pc:docMk/>
            <pc:sldMk cId="1674843202" sldId="266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992E76A3-4130-4CDE-927D-22F66E870F1C}" dt="2018-12-20T08:09:27.660" v="424"/>
          <ac:cxnSpMkLst>
            <pc:docMk/>
            <pc:sldMk cId="1674843202" sldId="266"/>
            <ac:cxnSpMk id="13" creationId="{9B96C491-9D12-4A1F-87C1-4087035C5295}"/>
          </ac:cxnSpMkLst>
        </pc:cxnChg>
        <pc:cxnChg chg="add">
          <ac:chgData name="юлия Родивилова" userId="96de1691a0a073e6" providerId="Windows Live" clId="Web-{992E76A3-4130-4CDE-927D-22F66E870F1C}" dt="2018-12-20T08:09:27.660" v="424"/>
          <ac:cxnSpMkLst>
            <pc:docMk/>
            <pc:sldMk cId="1674843202" sldId="266"/>
            <ac:cxnSpMk id="15" creationId="{1FFE5C4A-1546-4452-A19D-2A989D4BC40A}"/>
          </ac:cxnSpMkLst>
        </pc:cxnChg>
        <pc:cxnChg chg="add">
          <ac:chgData name="юлия Родивилова" userId="96de1691a0a073e6" providerId="Windows Live" clId="Web-{992E76A3-4130-4CDE-927D-22F66E870F1C}" dt="2018-12-20T08:09:27.660" v="424"/>
          <ac:cxnSpMkLst>
            <pc:docMk/>
            <pc:sldMk cId="1674843202" sldId="266"/>
            <ac:cxnSpMk id="17" creationId="{B148CBA6-F6FA-4167-BD0D-40D35561B2CA}"/>
          </ac:cxnSpMkLst>
        </pc:cxnChg>
      </pc:sldChg>
      <pc:sldChg chg="addSp modSp mod setBg">
        <pc:chgData name="юлия Родивилова" userId="96de1691a0a073e6" providerId="Windows Live" clId="Web-{992E76A3-4130-4CDE-927D-22F66E870F1C}" dt="2018-12-20T07:50:55.724" v="75" actId="14100"/>
        <pc:sldMkLst>
          <pc:docMk/>
          <pc:sldMk cId="1451466156" sldId="267"/>
        </pc:sldMkLst>
        <pc:spChg chg="mod">
          <ac:chgData name="юлия Родивилова" userId="96de1691a0a073e6" providerId="Windows Live" clId="Web-{992E76A3-4130-4CDE-927D-22F66E870F1C}" dt="2018-12-20T07:47:23.425" v="50" actId="20577"/>
          <ac:spMkLst>
            <pc:docMk/>
            <pc:sldMk cId="1451466156" sldId="267"/>
            <ac:spMk id="2" creationId="{420FB1FB-A83E-4098-B635-2567A5F4E7AD}"/>
          </ac:spMkLst>
        </pc:spChg>
        <pc:spChg chg="mod">
          <ac:chgData name="юлия Родивилова" userId="96de1691a0a073e6" providerId="Windows Live" clId="Web-{992E76A3-4130-4CDE-927D-22F66E870F1C}" dt="2018-12-20T07:47:12.894" v="49"/>
          <ac:spMkLst>
            <pc:docMk/>
            <pc:sldMk cId="1451466156" sldId="267"/>
            <ac:spMk id="3" creationId="{BC7C2B84-4FA0-4E82-9C2E-E80A728AE560}"/>
          </ac:spMkLst>
        </pc:spChg>
        <pc:spChg chg="add">
          <ac:chgData name="юлия Родивилова" userId="96de1691a0a073e6" providerId="Windows Live" clId="Web-{992E76A3-4130-4CDE-927D-22F66E870F1C}" dt="2018-12-20T07:47:12.894" v="49"/>
          <ac:spMkLst>
            <pc:docMk/>
            <pc:sldMk cId="1451466156" sldId="267"/>
            <ac:spMk id="19" creationId="{0B00BF1A-DE31-418A-A8D6-94DD83A42694}"/>
          </ac:spMkLst>
        </pc:spChg>
        <pc:spChg chg="add">
          <ac:chgData name="юлия Родивилова" userId="96de1691a0a073e6" providerId="Windows Live" clId="Web-{992E76A3-4130-4CDE-927D-22F66E870F1C}" dt="2018-12-20T07:47:12.894" v="49"/>
          <ac:spMkLst>
            <pc:docMk/>
            <pc:sldMk cId="1451466156" sldId="267"/>
            <ac:spMk id="21" creationId="{5E44135C-8489-48D6-9DE0-01158CEC1D10}"/>
          </ac:spMkLst>
        </pc:spChg>
        <pc:grpChg chg="add">
          <ac:chgData name="юлия Родивилова" userId="96de1691a0a073e6" providerId="Windows Live" clId="Web-{992E76A3-4130-4CDE-927D-22F66E870F1C}" dt="2018-12-20T07:47:12.894" v="49"/>
          <ac:grpSpMkLst>
            <pc:docMk/>
            <pc:sldMk cId="1451466156" sldId="267"/>
            <ac:grpSpMk id="23" creationId="{C2EBB1E3-798E-4681-9571-598110EB76C0}"/>
          </ac:grpSpMkLst>
        </pc:grpChg>
        <pc:picChg chg="mod">
          <ac:chgData name="юлия Родивилова" userId="96de1691a0a073e6" providerId="Windows Live" clId="Web-{992E76A3-4130-4CDE-927D-22F66E870F1C}" dt="2018-12-20T07:47:12.894" v="49"/>
          <ac:picMkLst>
            <pc:docMk/>
            <pc:sldMk cId="1451466156" sldId="267"/>
            <ac:picMk id="4" creationId="{A2C36804-BC5E-4F37-88FC-DDEA22CEF385}"/>
          </ac:picMkLst>
        </pc:picChg>
        <pc:picChg chg="add mod">
          <ac:chgData name="юлия Родивилова" userId="96de1691a0a073e6" providerId="Windows Live" clId="Web-{992E76A3-4130-4CDE-927D-22F66E870F1C}" dt="2018-12-20T07:50:55.724" v="75" actId="14100"/>
          <ac:picMkLst>
            <pc:docMk/>
            <pc:sldMk cId="1451466156" sldId="267"/>
            <ac:picMk id="5" creationId="{C42595FA-7C2F-4A1D-B14A-61846FC10242}"/>
          </ac:picMkLst>
        </pc:picChg>
        <pc:cxnChg chg="add">
          <ac:chgData name="юлия Родивилова" userId="96de1691a0a073e6" providerId="Windows Live" clId="Web-{992E76A3-4130-4CDE-927D-22F66E870F1C}" dt="2018-12-20T07:47:12.894" v="49"/>
          <ac:cxnSpMkLst>
            <pc:docMk/>
            <pc:sldMk cId="1451466156" sldId="267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992E76A3-4130-4CDE-927D-22F66E870F1C}" dt="2018-12-20T07:47:12.894" v="49"/>
          <ac:cxnSpMkLst>
            <pc:docMk/>
            <pc:sldMk cId="1451466156" sldId="267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992E76A3-4130-4CDE-927D-22F66E870F1C}" dt="2018-12-20T07:47:12.894" v="49"/>
          <ac:cxnSpMkLst>
            <pc:docMk/>
            <pc:sldMk cId="1451466156" sldId="267"/>
            <ac:cxnSpMk id="13" creationId="{9B96C491-9D12-4A1F-87C1-4087035C5295}"/>
          </ac:cxnSpMkLst>
        </pc:cxnChg>
        <pc:cxnChg chg="add">
          <ac:chgData name="юлия Родивилова" userId="96de1691a0a073e6" providerId="Windows Live" clId="Web-{992E76A3-4130-4CDE-927D-22F66E870F1C}" dt="2018-12-20T07:47:12.894" v="49"/>
          <ac:cxnSpMkLst>
            <pc:docMk/>
            <pc:sldMk cId="1451466156" sldId="267"/>
            <ac:cxnSpMk id="15" creationId="{1FFE5C4A-1546-4452-A19D-2A989D4BC40A}"/>
          </ac:cxnSpMkLst>
        </pc:cxnChg>
        <pc:cxnChg chg="add">
          <ac:chgData name="юлия Родивилова" userId="96de1691a0a073e6" providerId="Windows Live" clId="Web-{992E76A3-4130-4CDE-927D-22F66E870F1C}" dt="2018-12-20T07:47:12.894" v="49"/>
          <ac:cxnSpMkLst>
            <pc:docMk/>
            <pc:sldMk cId="1451466156" sldId="267"/>
            <ac:cxnSpMk id="17" creationId="{B148CBA6-F6FA-4167-BD0D-40D35561B2CA}"/>
          </ac:cxnSpMkLst>
        </pc:cxnChg>
      </pc:sldChg>
      <pc:sldChg chg="addSp delSp modSp mod setBg">
        <pc:chgData name="юлия Родивилова" userId="96de1691a0a073e6" providerId="Windows Live" clId="Web-{992E76A3-4130-4CDE-927D-22F66E870F1C}" dt="2018-12-20T08:01:46.654" v="203" actId="14100"/>
        <pc:sldMkLst>
          <pc:docMk/>
          <pc:sldMk cId="3402978864" sldId="268"/>
        </pc:sldMkLst>
        <pc:spChg chg="mod">
          <ac:chgData name="юлия Родивилова" userId="96de1691a0a073e6" providerId="Windows Live" clId="Web-{992E76A3-4130-4CDE-927D-22F66E870F1C}" dt="2018-12-20T08:00:05.919" v="198"/>
          <ac:spMkLst>
            <pc:docMk/>
            <pc:sldMk cId="3402978864" sldId="268"/>
            <ac:spMk id="2" creationId="{1FBB5F23-9E63-4873-8FF7-0E793C00F702}"/>
          </ac:spMkLst>
        </pc:spChg>
        <pc:spChg chg="mod">
          <ac:chgData name="юлия Родивилова" userId="96de1691a0a073e6" providerId="Windows Live" clId="Web-{992E76A3-4130-4CDE-927D-22F66E870F1C}" dt="2018-12-20T08:00:05.919" v="198"/>
          <ac:spMkLst>
            <pc:docMk/>
            <pc:sldMk cId="3402978864" sldId="268"/>
            <ac:spMk id="3" creationId="{55CA1379-A8A6-404F-B01A-04C6796CD26A}"/>
          </ac:spMkLst>
        </pc:spChg>
        <pc:spChg chg="add del">
          <ac:chgData name="юлия Родивилова" userId="96de1691a0a073e6" providerId="Windows Live" clId="Web-{992E76A3-4130-4CDE-927D-22F66E870F1C}" dt="2018-12-20T08:00:05.919" v="198"/>
          <ac:spMkLst>
            <pc:docMk/>
            <pc:sldMk cId="3402978864" sldId="268"/>
            <ac:spMk id="43" creationId="{0B00BF1A-DE31-418A-A8D6-94DD83A42694}"/>
          </ac:spMkLst>
        </pc:spChg>
        <pc:spChg chg="add del">
          <ac:chgData name="юлия Родивилова" userId="96de1691a0a073e6" providerId="Windows Live" clId="Web-{992E76A3-4130-4CDE-927D-22F66E870F1C}" dt="2018-12-20T08:00:05.919" v="198"/>
          <ac:spMkLst>
            <pc:docMk/>
            <pc:sldMk cId="3402978864" sldId="268"/>
            <ac:spMk id="45" creationId="{5E44135C-8489-48D6-9DE0-01158CEC1D10}"/>
          </ac:spMkLst>
        </pc:spChg>
        <pc:grpChg chg="add del">
          <ac:chgData name="юлия Родивилова" userId="96de1691a0a073e6" providerId="Windows Live" clId="Web-{992E76A3-4130-4CDE-927D-22F66E870F1C}" dt="2018-12-20T08:00:05.919" v="198"/>
          <ac:grpSpMkLst>
            <pc:docMk/>
            <pc:sldMk cId="3402978864" sldId="268"/>
            <ac:grpSpMk id="47" creationId="{C2EBB1E3-798E-4681-9571-598110EB76C0}"/>
          </ac:grpSpMkLst>
        </pc:grpChg>
        <pc:graphicFrameChg chg="add del mod modGraphic">
          <ac:chgData name="юлия Родивилова" userId="96de1691a0a073e6" providerId="Windows Live" clId="Web-{992E76A3-4130-4CDE-927D-22F66E870F1C}" dt="2018-12-20T07:56:36.963" v="173"/>
          <ac:graphicFrameMkLst>
            <pc:docMk/>
            <pc:sldMk cId="3402978864" sldId="268"/>
            <ac:graphicFrameMk id="4" creationId="{6D5C5D3A-212B-402D-83FA-75092E0FBD58}"/>
          </ac:graphicFrameMkLst>
        </pc:graphicFrameChg>
        <pc:graphicFrameChg chg="add del">
          <ac:chgData name="юлия Родивилова" userId="96de1691a0a073e6" providerId="Windows Live" clId="Web-{992E76A3-4130-4CDE-927D-22F66E870F1C}" dt="2018-12-20T07:56:53.151" v="175"/>
          <ac:graphicFrameMkLst>
            <pc:docMk/>
            <pc:sldMk cId="3402978864" sldId="268"/>
            <ac:graphicFrameMk id="20" creationId="{A599A1B8-D6D3-4ADE-8B95-AAF1196A4AFE}"/>
          </ac:graphicFrameMkLst>
        </pc:graphicFrameChg>
        <pc:picChg chg="add del mod">
          <ac:chgData name="юлия Родивилова" userId="96de1691a0a073e6" providerId="Windows Live" clId="Web-{992E76A3-4130-4CDE-927D-22F66E870F1C}" dt="2018-12-20T08:00:08.794" v="199"/>
          <ac:picMkLst>
            <pc:docMk/>
            <pc:sldMk cId="3402978864" sldId="268"/>
            <ac:picMk id="28" creationId="{DFF8DF42-ACD4-4E35-A506-FA977022C03D}"/>
          </ac:picMkLst>
        </pc:picChg>
        <pc:picChg chg="add mod">
          <ac:chgData name="юлия Родивилова" userId="96de1691a0a073e6" providerId="Windows Live" clId="Web-{992E76A3-4130-4CDE-927D-22F66E870F1C}" dt="2018-12-20T08:01:46.654" v="203" actId="14100"/>
          <ac:picMkLst>
            <pc:docMk/>
            <pc:sldMk cId="3402978864" sldId="268"/>
            <ac:picMk id="30" creationId="{1B811C9A-C92A-465B-8DB0-95132D4600D6}"/>
          </ac:picMkLst>
        </pc:picChg>
        <pc:cxnChg chg="add del">
          <ac:chgData name="юлия Родивилова" userId="96de1691a0a073e6" providerId="Windows Live" clId="Web-{992E76A3-4130-4CDE-927D-22F66E870F1C}" dt="2018-12-20T08:00:05.919" v="198"/>
          <ac:cxnSpMkLst>
            <pc:docMk/>
            <pc:sldMk cId="3402978864" sldId="268"/>
            <ac:cxnSpMk id="33" creationId="{F9C6EDEF-A3BB-407B-9CDF-A7E5E5AE68C9}"/>
          </ac:cxnSpMkLst>
        </pc:cxnChg>
        <pc:cxnChg chg="add del">
          <ac:chgData name="юлия Родивилова" userId="96de1691a0a073e6" providerId="Windows Live" clId="Web-{992E76A3-4130-4CDE-927D-22F66E870F1C}" dt="2018-12-20T08:00:05.919" v="198"/>
          <ac:cxnSpMkLst>
            <pc:docMk/>
            <pc:sldMk cId="3402978864" sldId="268"/>
            <ac:cxnSpMk id="35" creationId="{11AE95B9-B8B1-4D2E-827E-AE702FB672B9}"/>
          </ac:cxnSpMkLst>
        </pc:cxnChg>
        <pc:cxnChg chg="add del">
          <ac:chgData name="юлия Родивилова" userId="96de1691a0a073e6" providerId="Windows Live" clId="Web-{992E76A3-4130-4CDE-927D-22F66E870F1C}" dt="2018-12-20T08:00:05.919" v="198"/>
          <ac:cxnSpMkLst>
            <pc:docMk/>
            <pc:sldMk cId="3402978864" sldId="268"/>
            <ac:cxnSpMk id="37" creationId="{9B96C491-9D12-4A1F-87C1-4087035C5295}"/>
          </ac:cxnSpMkLst>
        </pc:cxnChg>
        <pc:cxnChg chg="add del">
          <ac:chgData name="юлия Родивилова" userId="96de1691a0a073e6" providerId="Windows Live" clId="Web-{992E76A3-4130-4CDE-927D-22F66E870F1C}" dt="2018-12-20T08:00:05.919" v="198"/>
          <ac:cxnSpMkLst>
            <pc:docMk/>
            <pc:sldMk cId="3402978864" sldId="268"/>
            <ac:cxnSpMk id="39" creationId="{1FFE5C4A-1546-4452-A19D-2A989D4BC40A}"/>
          </ac:cxnSpMkLst>
        </pc:cxnChg>
        <pc:cxnChg chg="add del">
          <ac:chgData name="юлия Родивилова" userId="96de1691a0a073e6" providerId="Windows Live" clId="Web-{992E76A3-4130-4CDE-927D-22F66E870F1C}" dt="2018-12-20T08:00:05.919" v="198"/>
          <ac:cxnSpMkLst>
            <pc:docMk/>
            <pc:sldMk cId="3402978864" sldId="268"/>
            <ac:cxnSpMk id="41" creationId="{B148CBA6-F6FA-4167-BD0D-40D35561B2CA}"/>
          </ac:cxnSpMkLst>
        </pc:cxnChg>
      </pc:sldChg>
      <pc:sldChg chg="addSp modSp">
        <pc:chgData name="юлия Родивилова" userId="96de1691a0a073e6" providerId="Windows Live" clId="Web-{992E76A3-4130-4CDE-927D-22F66E870F1C}" dt="2018-12-20T08:08:15.909" v="395" actId="1076"/>
        <pc:sldMkLst>
          <pc:docMk/>
          <pc:sldMk cId="963315958" sldId="269"/>
        </pc:sldMkLst>
        <pc:spChg chg="mod">
          <ac:chgData name="юлия Родивилова" userId="96de1691a0a073e6" providerId="Windows Live" clId="Web-{992E76A3-4130-4CDE-927D-22F66E870F1C}" dt="2018-12-20T08:02:48.186" v="242" actId="20577"/>
          <ac:spMkLst>
            <pc:docMk/>
            <pc:sldMk cId="963315958" sldId="269"/>
            <ac:spMk id="2" creationId="{1937E724-A4A5-492C-9299-6043BB1E34B5}"/>
          </ac:spMkLst>
        </pc:spChg>
        <pc:spChg chg="mod">
          <ac:chgData name="юлия Родивилова" userId="96de1691a0a073e6" providerId="Windows Live" clId="Web-{992E76A3-4130-4CDE-927D-22F66E870F1C}" dt="2018-12-20T08:06:39.986" v="387" actId="20577"/>
          <ac:spMkLst>
            <pc:docMk/>
            <pc:sldMk cId="963315958" sldId="269"/>
            <ac:spMk id="3" creationId="{D04D8400-1403-45D0-9044-74CB7EC9BD9A}"/>
          </ac:spMkLst>
        </pc:spChg>
        <pc:graphicFrameChg chg="add mod modGraphic">
          <ac:chgData name="юлия Родивилова" userId="96de1691a0a073e6" providerId="Windows Live" clId="Web-{992E76A3-4130-4CDE-927D-22F66E870F1C}" dt="2018-12-20T08:08:15.909" v="395" actId="1076"/>
          <ac:graphicFrameMkLst>
            <pc:docMk/>
            <pc:sldMk cId="963315958" sldId="269"/>
            <ac:graphicFrameMk id="6" creationId="{5EA22E76-8D81-4467-B63E-71B4918E37C7}"/>
          </ac:graphicFrameMkLst>
        </pc:graphicFrameChg>
        <pc:picChg chg="add mod">
          <ac:chgData name="юлия Родивилова" userId="96de1691a0a073e6" providerId="Windows Live" clId="Web-{992E76A3-4130-4CDE-927D-22F66E870F1C}" dt="2018-12-20T08:03:07.686" v="248" actId="1076"/>
          <ac:picMkLst>
            <pc:docMk/>
            <pc:sldMk cId="963315958" sldId="269"/>
            <ac:picMk id="4" creationId="{909708FE-82CD-442D-8E02-A3995962B0E1}"/>
          </ac:picMkLst>
        </pc:picChg>
      </pc:sldChg>
      <pc:sldChg chg="addSp modSp mod setBg">
        <pc:chgData name="юлия Родивилова" userId="96de1691a0a073e6" providerId="Windows Live" clId="Web-{992E76A3-4130-4CDE-927D-22F66E870F1C}" dt="2018-12-20T07:47:37.628" v="54" actId="20577"/>
        <pc:sldMkLst>
          <pc:docMk/>
          <pc:sldMk cId="3483301900" sldId="270"/>
        </pc:sldMkLst>
        <pc:spChg chg="mod">
          <ac:chgData name="юлия Родивилова" userId="96de1691a0a073e6" providerId="Windows Live" clId="Web-{992E76A3-4130-4CDE-927D-22F66E870F1C}" dt="2018-12-20T07:47:37.628" v="54" actId="20577"/>
          <ac:spMkLst>
            <pc:docMk/>
            <pc:sldMk cId="3483301900" sldId="270"/>
            <ac:spMk id="2" creationId="{77C50E16-66CD-49D9-9416-5ACA84D3D0DB}"/>
          </ac:spMkLst>
        </pc:spChg>
        <pc:spChg chg="mod">
          <ac:chgData name="юлия Родивилова" userId="96de1691a0a073e6" providerId="Windows Live" clId="Web-{992E76A3-4130-4CDE-927D-22F66E870F1C}" dt="2018-12-20T07:46:58.737" v="48"/>
          <ac:spMkLst>
            <pc:docMk/>
            <pc:sldMk cId="3483301900" sldId="270"/>
            <ac:spMk id="3" creationId="{9EB334D8-E57F-4120-941D-2E7488E86B55}"/>
          </ac:spMkLst>
        </pc:spChg>
        <pc:spChg chg="add">
          <ac:chgData name="юлия Родивилова" userId="96de1691a0a073e6" providerId="Windows Live" clId="Web-{992E76A3-4130-4CDE-927D-22F66E870F1C}" dt="2018-12-20T07:46:58.737" v="48"/>
          <ac:spMkLst>
            <pc:docMk/>
            <pc:sldMk cId="3483301900" sldId="270"/>
            <ac:spMk id="19" creationId="{0B00BF1A-DE31-418A-A8D6-94DD83A42694}"/>
          </ac:spMkLst>
        </pc:spChg>
        <pc:spChg chg="add">
          <ac:chgData name="юлия Родивилова" userId="96de1691a0a073e6" providerId="Windows Live" clId="Web-{992E76A3-4130-4CDE-927D-22F66E870F1C}" dt="2018-12-20T07:46:58.737" v="48"/>
          <ac:spMkLst>
            <pc:docMk/>
            <pc:sldMk cId="3483301900" sldId="270"/>
            <ac:spMk id="21" creationId="{5E44135C-8489-48D6-9DE0-01158CEC1D10}"/>
          </ac:spMkLst>
        </pc:spChg>
        <pc:grpChg chg="add">
          <ac:chgData name="юлия Родивилова" userId="96de1691a0a073e6" providerId="Windows Live" clId="Web-{992E76A3-4130-4CDE-927D-22F66E870F1C}" dt="2018-12-20T07:46:58.737" v="48"/>
          <ac:grpSpMkLst>
            <pc:docMk/>
            <pc:sldMk cId="3483301900" sldId="270"/>
            <ac:grpSpMk id="23" creationId="{C2EBB1E3-798E-4681-9571-598110EB76C0}"/>
          </ac:grpSpMkLst>
        </pc:grpChg>
        <pc:picChg chg="add mod">
          <ac:chgData name="юлия Родивилова" userId="96de1691a0a073e6" providerId="Windows Live" clId="Web-{992E76A3-4130-4CDE-927D-22F66E870F1C}" dt="2018-12-20T07:46:58.737" v="48"/>
          <ac:picMkLst>
            <pc:docMk/>
            <pc:sldMk cId="3483301900" sldId="270"/>
            <ac:picMk id="4" creationId="{46743F25-B152-4E48-821C-FED2030F3FD8}"/>
          </ac:picMkLst>
        </pc:picChg>
        <pc:cxnChg chg="add">
          <ac:chgData name="юлия Родивилова" userId="96de1691a0a073e6" providerId="Windows Live" clId="Web-{992E76A3-4130-4CDE-927D-22F66E870F1C}" dt="2018-12-20T07:46:58.737" v="48"/>
          <ac:cxnSpMkLst>
            <pc:docMk/>
            <pc:sldMk cId="3483301900" sldId="270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992E76A3-4130-4CDE-927D-22F66E870F1C}" dt="2018-12-20T07:46:58.737" v="48"/>
          <ac:cxnSpMkLst>
            <pc:docMk/>
            <pc:sldMk cId="3483301900" sldId="270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992E76A3-4130-4CDE-927D-22F66E870F1C}" dt="2018-12-20T07:46:58.737" v="48"/>
          <ac:cxnSpMkLst>
            <pc:docMk/>
            <pc:sldMk cId="3483301900" sldId="270"/>
            <ac:cxnSpMk id="13" creationId="{9B96C491-9D12-4A1F-87C1-4087035C5295}"/>
          </ac:cxnSpMkLst>
        </pc:cxnChg>
        <pc:cxnChg chg="add">
          <ac:chgData name="юлия Родивилова" userId="96de1691a0a073e6" providerId="Windows Live" clId="Web-{992E76A3-4130-4CDE-927D-22F66E870F1C}" dt="2018-12-20T07:46:58.737" v="48"/>
          <ac:cxnSpMkLst>
            <pc:docMk/>
            <pc:sldMk cId="3483301900" sldId="270"/>
            <ac:cxnSpMk id="15" creationId="{1FFE5C4A-1546-4452-A19D-2A989D4BC40A}"/>
          </ac:cxnSpMkLst>
        </pc:cxnChg>
        <pc:cxnChg chg="add">
          <ac:chgData name="юлия Родивилова" userId="96de1691a0a073e6" providerId="Windows Live" clId="Web-{992E76A3-4130-4CDE-927D-22F66E870F1C}" dt="2018-12-20T07:46:58.737" v="48"/>
          <ac:cxnSpMkLst>
            <pc:docMk/>
            <pc:sldMk cId="3483301900" sldId="270"/>
            <ac:cxnSpMk id="17" creationId="{B148CBA6-F6FA-4167-BD0D-40D35561B2CA}"/>
          </ac:cxnSpMkLst>
        </pc:cxnChg>
      </pc:sldChg>
      <pc:sldChg chg="new">
        <pc:chgData name="юлия Родивилова" userId="96de1691a0a073e6" providerId="Windows Live" clId="Web-{992E76A3-4130-4CDE-927D-22F66E870F1C}" dt="2018-12-20T08:10:48.006" v="442"/>
        <pc:sldMkLst>
          <pc:docMk/>
          <pc:sldMk cId="942294668" sldId="271"/>
        </pc:sldMkLst>
      </pc:sldChg>
      <pc:sldChg chg="add del replId">
        <pc:chgData name="юлия Родивилова" userId="96de1691a0a073e6" providerId="Windows Live" clId="Web-{992E76A3-4130-4CDE-927D-22F66E870F1C}" dt="2018-12-20T07:51:27.959" v="77"/>
        <pc:sldMkLst>
          <pc:docMk/>
          <pc:sldMk cId="1555202881" sldId="271"/>
        </pc:sldMkLst>
      </pc:sldChg>
      <pc:sldChg chg="add del replId">
        <pc:chgData name="юлия Родивилова" userId="96de1691a0a073e6" providerId="Windows Live" clId="Web-{992E76A3-4130-4CDE-927D-22F66E870F1C}" dt="2018-12-20T07:52:14.975" v="83"/>
        <pc:sldMkLst>
          <pc:docMk/>
          <pc:sldMk cId="1912451732" sldId="271"/>
        </pc:sldMkLst>
      </pc:sldChg>
      <pc:sldChg chg="new">
        <pc:chgData name="юлия Родивилова" userId="96de1691a0a073e6" providerId="Windows Live" clId="Web-{992E76A3-4130-4CDE-927D-22F66E870F1C}" dt="2018-12-20T08:10:50.897" v="443"/>
        <pc:sldMkLst>
          <pc:docMk/>
          <pc:sldMk cId="197503133" sldId="272"/>
        </pc:sldMkLst>
      </pc:sldChg>
      <pc:sldChg chg="modSp new">
        <pc:chgData name="юлия Родивилова" userId="96de1691a0a073e6" providerId="Windows Live" clId="Web-{992E76A3-4130-4CDE-927D-22F66E870F1C}" dt="2018-12-20T08:14:46.775" v="505" actId="1076"/>
        <pc:sldMkLst>
          <pc:docMk/>
          <pc:sldMk cId="2616605031" sldId="273"/>
        </pc:sldMkLst>
        <pc:spChg chg="mod">
          <ac:chgData name="юлия Родивилова" userId="96de1691a0a073e6" providerId="Windows Live" clId="Web-{992E76A3-4130-4CDE-927D-22F66E870F1C}" dt="2018-12-20T08:14:46.775" v="505" actId="1076"/>
          <ac:spMkLst>
            <pc:docMk/>
            <pc:sldMk cId="2616605031" sldId="273"/>
            <ac:spMk id="2" creationId="{121DF95A-97E0-4FAD-BAB0-0ADF3133C1C9}"/>
          </ac:spMkLst>
        </pc:spChg>
        <pc:spChg chg="mod">
          <ac:chgData name="юлия Родивилова" userId="96de1691a0a073e6" providerId="Windows Live" clId="Web-{992E76A3-4130-4CDE-927D-22F66E870F1C}" dt="2018-12-20T08:12:38.429" v="449" actId="20577"/>
          <ac:spMkLst>
            <pc:docMk/>
            <pc:sldMk cId="2616605031" sldId="273"/>
            <ac:spMk id="3" creationId="{1D376E68-B2C0-4877-BE51-56C25F821C54}"/>
          </ac:spMkLst>
        </pc:spChg>
      </pc:sldChg>
    </pc:docChg>
  </pc:docChgLst>
  <pc:docChgLst>
    <pc:chgData name="юлия Родивилова" userId="96de1691a0a073e6" providerId="Windows Live" clId="Web-{A90C29E7-DBCC-435D-B340-1A8F06C11D47}"/>
    <pc:docChg chg="addSld modSld sldOrd">
      <pc:chgData name="юлия Родивилова" userId="96de1691a0a073e6" providerId="Windows Live" clId="Web-{A90C29E7-DBCC-435D-B340-1A8F06C11D47}" dt="2018-12-20T08:56:29.256" v="207" actId="20577"/>
      <pc:docMkLst>
        <pc:docMk/>
      </pc:docMkLst>
      <pc:sldChg chg="ord">
        <pc:chgData name="юлия Родивилова" userId="96de1691a0a073e6" providerId="Windows Live" clId="Web-{A90C29E7-DBCC-435D-B340-1A8F06C11D47}" dt="2018-12-20T08:51:24.363" v="161"/>
        <pc:sldMkLst>
          <pc:docMk/>
          <pc:sldMk cId="1380423716" sldId="258"/>
        </pc:sldMkLst>
      </pc:sldChg>
      <pc:sldChg chg="modSp">
        <pc:chgData name="юлия Родивилова" userId="96de1691a0a073e6" providerId="Windows Live" clId="Web-{A90C29E7-DBCC-435D-B340-1A8F06C11D47}" dt="2018-12-20T08:46:46.753" v="89"/>
        <pc:sldMkLst>
          <pc:docMk/>
          <pc:sldMk cId="963315958" sldId="269"/>
        </pc:sldMkLst>
        <pc:graphicFrameChg chg="modGraphic">
          <ac:chgData name="юлия Родивилова" userId="96de1691a0a073e6" providerId="Windows Live" clId="Web-{A90C29E7-DBCC-435D-B340-1A8F06C11D47}" dt="2018-12-20T08:46:46.753" v="89"/>
          <ac:graphicFrameMkLst>
            <pc:docMk/>
            <pc:sldMk cId="963315958" sldId="269"/>
            <ac:graphicFrameMk id="6" creationId="{5EA22E76-8D81-4467-B63E-71B4918E37C7}"/>
          </ac:graphicFrameMkLst>
        </pc:graphicFrameChg>
      </pc:sldChg>
      <pc:sldChg chg="addSp modSp mod setBg">
        <pc:chgData name="юлия Родивилова" userId="96de1691a0a073e6" providerId="Windows Live" clId="Web-{A90C29E7-DBCC-435D-B340-1A8F06C11D47}" dt="2018-12-20T08:51:02.394" v="156" actId="20577"/>
        <pc:sldMkLst>
          <pc:docMk/>
          <pc:sldMk cId="942294668" sldId="271"/>
        </pc:sldMkLst>
        <pc:spChg chg="mod">
          <ac:chgData name="юлия Родивилова" userId="96de1691a0a073e6" providerId="Windows Live" clId="Web-{A90C29E7-DBCC-435D-B340-1A8F06C11D47}" dt="2018-12-20T08:51:02.394" v="156" actId="20577"/>
          <ac:spMkLst>
            <pc:docMk/>
            <pc:sldMk cId="942294668" sldId="271"/>
            <ac:spMk id="2" creationId="{89AF69FC-8C7C-4485-A66E-30BF699E7E9C}"/>
          </ac:spMkLst>
        </pc:spChg>
        <pc:spChg chg="mod">
          <ac:chgData name="юлия Родивилова" userId="96de1691a0a073e6" providerId="Windows Live" clId="Web-{A90C29E7-DBCC-435D-B340-1A8F06C11D47}" dt="2018-12-20T08:50:01.691" v="149"/>
          <ac:spMkLst>
            <pc:docMk/>
            <pc:sldMk cId="942294668" sldId="271"/>
            <ac:spMk id="3" creationId="{AE806656-643E-4F0F-BECE-12A4D20B9DDE}"/>
          </ac:spMkLst>
        </pc:spChg>
        <pc:spChg chg="add">
          <ac:chgData name="юлия Родивилова" userId="96de1691a0a073e6" providerId="Windows Live" clId="Web-{A90C29E7-DBCC-435D-B340-1A8F06C11D47}" dt="2018-12-20T08:50:01.691" v="149"/>
          <ac:spMkLst>
            <pc:docMk/>
            <pc:sldMk cId="942294668" sldId="271"/>
            <ac:spMk id="19" creationId="{0B00BF1A-DE31-418A-A8D6-94DD83A42694}"/>
          </ac:spMkLst>
        </pc:spChg>
        <pc:spChg chg="add">
          <ac:chgData name="юлия Родивилова" userId="96de1691a0a073e6" providerId="Windows Live" clId="Web-{A90C29E7-DBCC-435D-B340-1A8F06C11D47}" dt="2018-12-20T08:50:01.691" v="149"/>
          <ac:spMkLst>
            <pc:docMk/>
            <pc:sldMk cId="942294668" sldId="271"/>
            <ac:spMk id="21" creationId="{5E44135C-8489-48D6-9DE0-01158CEC1D10}"/>
          </ac:spMkLst>
        </pc:spChg>
        <pc:grpChg chg="add">
          <ac:chgData name="юлия Родивилова" userId="96de1691a0a073e6" providerId="Windows Live" clId="Web-{A90C29E7-DBCC-435D-B340-1A8F06C11D47}" dt="2018-12-20T08:50:01.691" v="149"/>
          <ac:grpSpMkLst>
            <pc:docMk/>
            <pc:sldMk cId="942294668" sldId="271"/>
            <ac:grpSpMk id="23" creationId="{C2EBB1E3-798E-4681-9571-598110EB76C0}"/>
          </ac:grpSpMkLst>
        </pc:grpChg>
        <pc:picChg chg="add mod">
          <ac:chgData name="юлия Родивилова" userId="96de1691a0a073e6" providerId="Windows Live" clId="Web-{A90C29E7-DBCC-435D-B340-1A8F06C11D47}" dt="2018-12-20T08:50:01.691" v="149"/>
          <ac:picMkLst>
            <pc:docMk/>
            <pc:sldMk cId="942294668" sldId="271"/>
            <ac:picMk id="4" creationId="{A681A736-5955-40D4-A2D2-F932807D11DE}"/>
          </ac:picMkLst>
        </pc:picChg>
        <pc:cxnChg chg="add">
          <ac:chgData name="юлия Родивилова" userId="96de1691a0a073e6" providerId="Windows Live" clId="Web-{A90C29E7-DBCC-435D-B340-1A8F06C11D47}" dt="2018-12-20T08:50:01.691" v="149"/>
          <ac:cxnSpMkLst>
            <pc:docMk/>
            <pc:sldMk cId="942294668" sldId="271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A90C29E7-DBCC-435D-B340-1A8F06C11D47}" dt="2018-12-20T08:50:01.691" v="149"/>
          <ac:cxnSpMkLst>
            <pc:docMk/>
            <pc:sldMk cId="942294668" sldId="271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A90C29E7-DBCC-435D-B340-1A8F06C11D47}" dt="2018-12-20T08:50:01.691" v="149"/>
          <ac:cxnSpMkLst>
            <pc:docMk/>
            <pc:sldMk cId="942294668" sldId="271"/>
            <ac:cxnSpMk id="13" creationId="{9B96C491-9D12-4A1F-87C1-4087035C5295}"/>
          </ac:cxnSpMkLst>
        </pc:cxnChg>
        <pc:cxnChg chg="add">
          <ac:chgData name="юлия Родивилова" userId="96de1691a0a073e6" providerId="Windows Live" clId="Web-{A90C29E7-DBCC-435D-B340-1A8F06C11D47}" dt="2018-12-20T08:50:01.691" v="149"/>
          <ac:cxnSpMkLst>
            <pc:docMk/>
            <pc:sldMk cId="942294668" sldId="271"/>
            <ac:cxnSpMk id="15" creationId="{1FFE5C4A-1546-4452-A19D-2A989D4BC40A}"/>
          </ac:cxnSpMkLst>
        </pc:cxnChg>
        <pc:cxnChg chg="add">
          <ac:chgData name="юлия Родивилова" userId="96de1691a0a073e6" providerId="Windows Live" clId="Web-{A90C29E7-DBCC-435D-B340-1A8F06C11D47}" dt="2018-12-20T08:50:01.691" v="149"/>
          <ac:cxnSpMkLst>
            <pc:docMk/>
            <pc:sldMk cId="942294668" sldId="271"/>
            <ac:cxnSpMk id="17" creationId="{B148CBA6-F6FA-4167-BD0D-40D35561B2CA}"/>
          </ac:cxnSpMkLst>
        </pc:cxnChg>
      </pc:sldChg>
      <pc:sldChg chg="addSp modSp">
        <pc:chgData name="юлия Родивилова" userId="96de1691a0a073e6" providerId="Windows Live" clId="Web-{A90C29E7-DBCC-435D-B340-1A8F06C11D47}" dt="2018-12-20T08:48:02.909" v="94" actId="14100"/>
        <pc:sldMkLst>
          <pc:docMk/>
          <pc:sldMk cId="197503133" sldId="272"/>
        </pc:sldMkLst>
        <pc:spChg chg="mod">
          <ac:chgData name="юлия Родивилова" userId="96de1691a0a073e6" providerId="Windows Live" clId="Web-{A90C29E7-DBCC-435D-B340-1A8F06C11D47}" dt="2018-12-20T08:42:34.689" v="66" actId="1076"/>
          <ac:spMkLst>
            <pc:docMk/>
            <pc:sldMk cId="197503133" sldId="272"/>
            <ac:spMk id="2" creationId="{5DC2FC33-4029-467A-BFE3-DE3DFEA0DE48}"/>
          </ac:spMkLst>
        </pc:spChg>
        <pc:spChg chg="mod">
          <ac:chgData name="юлия Родивилова" userId="96de1691a0a073e6" providerId="Windows Live" clId="Web-{A90C29E7-DBCC-435D-B340-1A8F06C11D47}" dt="2018-12-20T08:43:16.486" v="73" actId="20577"/>
          <ac:spMkLst>
            <pc:docMk/>
            <pc:sldMk cId="197503133" sldId="272"/>
            <ac:spMk id="3" creationId="{857E747C-BF65-4070-A42E-D9837C5270B5}"/>
          </ac:spMkLst>
        </pc:spChg>
        <pc:graphicFrameChg chg="add mod modGraphic">
          <ac:chgData name="юлия Родивилова" userId="96de1691a0a073e6" providerId="Windows Live" clId="Web-{A90C29E7-DBCC-435D-B340-1A8F06C11D47}" dt="2018-12-20T08:48:02.909" v="94" actId="14100"/>
          <ac:graphicFrameMkLst>
            <pc:docMk/>
            <pc:sldMk cId="197503133" sldId="272"/>
            <ac:graphicFrameMk id="6" creationId="{DD0DBE35-3E06-4FCF-8150-74C5ED309B00}"/>
          </ac:graphicFrameMkLst>
        </pc:graphicFrameChg>
        <pc:picChg chg="add mod">
          <ac:chgData name="юлия Родивилова" userId="96de1691a0a073e6" providerId="Windows Live" clId="Web-{A90C29E7-DBCC-435D-B340-1A8F06C11D47}" dt="2018-12-20T08:42:56.423" v="70" actId="1076"/>
          <ac:picMkLst>
            <pc:docMk/>
            <pc:sldMk cId="197503133" sldId="272"/>
            <ac:picMk id="4" creationId="{E0ABDE5D-ED65-4864-9430-66C208E77532}"/>
          </ac:picMkLst>
        </pc:picChg>
      </pc:sldChg>
      <pc:sldChg chg="addSp modSp">
        <pc:chgData name="юлия Родивилова" userId="96de1691a0a073e6" providerId="Windows Live" clId="Web-{A90C29E7-DBCC-435D-B340-1A8F06C11D47}" dt="2018-12-20T08:41:33.126" v="28" actId="1076"/>
        <pc:sldMkLst>
          <pc:docMk/>
          <pc:sldMk cId="2616605031" sldId="273"/>
        </pc:sldMkLst>
        <pc:spChg chg="mod">
          <ac:chgData name="юлия Родивилова" userId="96de1691a0a073e6" providerId="Windows Live" clId="Web-{A90C29E7-DBCC-435D-B340-1A8F06C11D47}" dt="2018-12-20T08:41:06.845" v="24" actId="14100"/>
          <ac:spMkLst>
            <pc:docMk/>
            <pc:sldMk cId="2616605031" sldId="273"/>
            <ac:spMk id="2" creationId="{121DF95A-97E0-4FAD-BAB0-0ADF3133C1C9}"/>
          </ac:spMkLst>
        </pc:spChg>
        <pc:spChg chg="mod">
          <ac:chgData name="юлия Родивилова" userId="96de1691a0a073e6" providerId="Windows Live" clId="Web-{A90C29E7-DBCC-435D-B340-1A8F06C11D47}" dt="2018-12-20T08:40:40.938" v="20" actId="14100"/>
          <ac:spMkLst>
            <pc:docMk/>
            <pc:sldMk cId="2616605031" sldId="273"/>
            <ac:spMk id="3" creationId="{1D376E68-B2C0-4877-BE51-56C25F821C54}"/>
          </ac:spMkLst>
        </pc:spChg>
        <pc:picChg chg="add mod">
          <ac:chgData name="юлия Родивилова" userId="96de1691a0a073e6" providerId="Windows Live" clId="Web-{A90C29E7-DBCC-435D-B340-1A8F06C11D47}" dt="2018-12-20T08:41:33.126" v="28" actId="1076"/>
          <ac:picMkLst>
            <pc:docMk/>
            <pc:sldMk cId="2616605031" sldId="273"/>
            <ac:picMk id="4" creationId="{9F6DC56D-E747-4D7C-983E-269C2596849D}"/>
          </ac:picMkLst>
        </pc:picChg>
      </pc:sldChg>
      <pc:sldChg chg="new">
        <pc:chgData name="юлия Родивилова" userId="96de1691a0a073e6" providerId="Windows Live" clId="Web-{A90C29E7-DBCC-435D-B340-1A8F06C11D47}" dt="2018-12-20T08:51:15.410" v="159"/>
        <pc:sldMkLst>
          <pc:docMk/>
          <pc:sldMk cId="3293340784" sldId="274"/>
        </pc:sldMkLst>
      </pc:sldChg>
      <pc:sldChg chg="addSp delSp modSp new">
        <pc:chgData name="юлия Родивилова" userId="96de1691a0a073e6" providerId="Windows Live" clId="Web-{A90C29E7-DBCC-435D-B340-1A8F06C11D47}" dt="2018-12-20T08:56:29.256" v="206" actId="20577"/>
        <pc:sldMkLst>
          <pc:docMk/>
          <pc:sldMk cId="1383504042" sldId="275"/>
        </pc:sldMkLst>
        <pc:spChg chg="mod">
          <ac:chgData name="юлия Родивилова" userId="96de1691a0a073e6" providerId="Windows Live" clId="Web-{A90C29E7-DBCC-435D-B340-1A8F06C11D47}" dt="2018-12-20T08:56:02.396" v="191" actId="14100"/>
          <ac:spMkLst>
            <pc:docMk/>
            <pc:sldMk cId="1383504042" sldId="275"/>
            <ac:spMk id="2" creationId="{CF7307CB-627B-406B-A735-188949FE7E1E}"/>
          </ac:spMkLst>
        </pc:spChg>
        <pc:spChg chg="del">
          <ac:chgData name="юлия Родивилова" userId="96de1691a0a073e6" providerId="Windows Live" clId="Web-{A90C29E7-DBCC-435D-B340-1A8F06C11D47}" dt="2018-12-20T08:54:55.193" v="188"/>
          <ac:spMkLst>
            <pc:docMk/>
            <pc:sldMk cId="1383504042" sldId="275"/>
            <ac:spMk id="3" creationId="{B77742F8-5F4F-4082-8E21-9C06C93AD7C1}"/>
          </ac:spMkLst>
        </pc:spChg>
        <pc:spChg chg="add mod">
          <ac:chgData name="юлия Родивилова" userId="96de1691a0a073e6" providerId="Windows Live" clId="Web-{A90C29E7-DBCC-435D-B340-1A8F06C11D47}" dt="2018-12-20T08:56:29.256" v="206" actId="20577"/>
          <ac:spMkLst>
            <pc:docMk/>
            <pc:sldMk cId="1383504042" sldId="275"/>
            <ac:spMk id="6" creationId="{FC762FE5-5F9F-4758-A4C0-F113AE32509F}"/>
          </ac:spMkLst>
        </pc:spChg>
        <pc:picChg chg="add mod ord">
          <ac:chgData name="юлия Родивилова" userId="96de1691a0a073e6" providerId="Windows Live" clId="Web-{A90C29E7-DBCC-435D-B340-1A8F06C11D47}" dt="2018-12-20T08:56:05.177" v="192" actId="1076"/>
          <ac:picMkLst>
            <pc:docMk/>
            <pc:sldMk cId="1383504042" sldId="275"/>
            <ac:picMk id="4" creationId="{ADD76458-588C-424E-B447-2D9B0CBECFF3}"/>
          </ac:picMkLst>
        </pc:picChg>
      </pc:sldChg>
    </pc:docChg>
  </pc:docChgLst>
  <pc:docChgLst>
    <pc:chgData name="Гость" userId="96de1691a0a073e6" providerId="Windows Live" clId="Web-{44387069-E476-445C-9BFD-3A46E641C604}"/>
    <pc:docChg chg="addSld modSld sldOrd">
      <pc:chgData name="Гость" userId="96de1691a0a073e6" providerId="Windows Live" clId="Web-{44387069-E476-445C-9BFD-3A46E641C604}" dt="2018-12-19T18:27:29.613" v="225" actId="20577"/>
      <pc:docMkLst>
        <pc:docMk/>
      </pc:docMkLst>
      <pc:sldChg chg="addSp delSp modSp mod setBg">
        <pc:chgData name="Гость" userId="96de1691a0a073e6" providerId="Windows Live" clId="Web-{44387069-E476-445C-9BFD-3A46E641C604}" dt="2018-12-19T18:21:12.910" v="170"/>
        <pc:sldMkLst>
          <pc:docMk/>
          <pc:sldMk cId="1380423716" sldId="258"/>
        </pc:sldMkLst>
        <pc:spChg chg="mod">
          <ac:chgData name="Гость" userId="96de1691a0a073e6" providerId="Windows Live" clId="Web-{44387069-E476-445C-9BFD-3A46E641C604}" dt="2018-12-19T18:20:54.442" v="169"/>
          <ac:spMkLst>
            <pc:docMk/>
            <pc:sldMk cId="1380423716" sldId="258"/>
            <ac:spMk id="2" creationId="{F64CC4AB-CD69-4F82-BB58-88B1DF0FFA23}"/>
          </ac:spMkLst>
        </pc:spChg>
        <pc:spChg chg="del">
          <ac:chgData name="Гость" userId="96de1691a0a073e6" providerId="Windows Live" clId="Web-{44387069-E476-445C-9BFD-3A46E641C604}" dt="2018-12-19T18:20:46.644" v="167"/>
          <ac:spMkLst>
            <pc:docMk/>
            <pc:sldMk cId="1380423716" sldId="258"/>
            <ac:spMk id="3" creationId="{A1878045-088B-4639-909F-9C5FCEA119C5}"/>
          </ac:spMkLst>
        </pc:spChg>
        <pc:spChg chg="add">
          <ac:chgData name="Гость" userId="96de1691a0a073e6" providerId="Windows Live" clId="Web-{44387069-E476-445C-9BFD-3A46E641C604}" dt="2018-12-19T18:20:54.442" v="169"/>
          <ac:spMkLst>
            <pc:docMk/>
            <pc:sldMk cId="1380423716" sldId="258"/>
            <ac:spMk id="9" creationId="{B997561E-3B79-4F76-B326-6B833E5A1FA0}"/>
          </ac:spMkLst>
        </pc:spChg>
        <pc:spChg chg="add">
          <ac:chgData name="Гость" userId="96de1691a0a073e6" providerId="Windows Live" clId="Web-{44387069-E476-445C-9BFD-3A46E641C604}" dt="2018-12-19T18:20:54.442" v="169"/>
          <ac:spMkLst>
            <pc:docMk/>
            <pc:sldMk cId="1380423716" sldId="258"/>
            <ac:spMk id="12" creationId="{E0F5115E-746A-4B5B-A46D-D246BE5ED577}"/>
          </ac:spMkLst>
        </pc:spChg>
        <pc:spChg chg="add">
          <ac:chgData name="Гость" userId="96de1691a0a073e6" providerId="Windows Live" clId="Web-{44387069-E476-445C-9BFD-3A46E641C604}" dt="2018-12-19T18:20:54.442" v="169"/>
          <ac:spMkLst>
            <pc:docMk/>
            <pc:sldMk cId="1380423716" sldId="258"/>
            <ac:spMk id="14" creationId="{DC3ECA16-3E99-4F46-9E17-0A13A2FCEE8D}"/>
          </ac:spMkLst>
        </pc:spChg>
        <pc:grpChg chg="add">
          <ac:chgData name="Гость" userId="96de1691a0a073e6" providerId="Windows Live" clId="Web-{44387069-E476-445C-9BFD-3A46E641C604}" dt="2018-12-19T18:20:54.442" v="169"/>
          <ac:grpSpMkLst>
            <pc:docMk/>
            <pc:sldMk cId="1380423716" sldId="258"/>
            <ac:grpSpMk id="16" creationId="{6368D1D6-8E4A-4E30-9034-D45B1C97424E}"/>
          </ac:grpSpMkLst>
        </pc:grpChg>
        <pc:picChg chg="add del mod ord replId">
          <ac:chgData name="Гость" userId="96de1691a0a073e6" providerId="Windows Live" clId="Web-{44387069-E476-445C-9BFD-3A46E641C604}" dt="2018-12-19T18:20:54.442" v="169"/>
          <ac:picMkLst>
            <pc:docMk/>
            <pc:sldMk cId="1380423716" sldId="258"/>
            <ac:picMk id="6" creationId="{DE5733E7-F64F-4AD0-917B-5D055D4E0EB3}"/>
          </ac:picMkLst>
        </pc:picChg>
        <pc:picChg chg="add del">
          <ac:chgData name="Гость" userId="96de1691a0a073e6" providerId="Windows Live" clId="Web-{44387069-E476-445C-9BFD-3A46E641C604}" dt="2018-12-19T18:21:12.910" v="170"/>
          <ac:picMkLst>
            <pc:docMk/>
            <pc:sldMk cId="1380423716" sldId="258"/>
            <ac:picMk id="7" creationId="{DE5733E7-F64F-4AD0-917B-5D055D4E0EB3}"/>
          </ac:picMkLst>
        </pc:picChg>
      </pc:sldChg>
      <pc:sldChg chg="addSp modSp">
        <pc:chgData name="Гость" userId="96de1691a0a073e6" providerId="Windows Live" clId="Web-{44387069-E476-445C-9BFD-3A46E641C604}" dt="2018-12-19T18:18:28.757" v="161" actId="1076"/>
        <pc:sldMkLst>
          <pc:docMk/>
          <pc:sldMk cId="2819604856" sldId="261"/>
        </pc:sldMkLst>
        <pc:spChg chg="mod">
          <ac:chgData name="Гость" userId="96de1691a0a073e6" providerId="Windows Live" clId="Web-{44387069-E476-445C-9BFD-3A46E641C604}" dt="2018-12-19T18:18:28.757" v="161" actId="1076"/>
          <ac:spMkLst>
            <pc:docMk/>
            <pc:sldMk cId="2819604856" sldId="261"/>
            <ac:spMk id="2" creationId="{94F78F6B-AB9D-4FC7-9F1A-7EC2966FF0D8}"/>
          </ac:spMkLst>
        </pc:spChg>
        <pc:graphicFrameChg chg="add mod modGraphic">
          <ac:chgData name="Гость" userId="96de1691a0a073e6" providerId="Windows Live" clId="Web-{44387069-E476-445C-9BFD-3A46E641C604}" dt="2018-12-19T18:16:34.035" v="141" actId="14100"/>
          <ac:graphicFrameMkLst>
            <pc:docMk/>
            <pc:sldMk cId="2819604856" sldId="261"/>
            <ac:graphicFrameMk id="4" creationId="{4A683331-B139-48C0-A1A9-89461EB5FC1B}"/>
          </ac:graphicFrameMkLst>
        </pc:graphicFrameChg>
      </pc:sldChg>
      <pc:sldChg chg="modSp">
        <pc:chgData name="Гость" userId="96de1691a0a073e6" providerId="Windows Live" clId="Web-{44387069-E476-445C-9BFD-3A46E641C604}" dt="2018-12-19T18:04:41.503" v="77" actId="20577"/>
        <pc:sldMkLst>
          <pc:docMk/>
          <pc:sldMk cId="4032929067" sldId="262"/>
        </pc:sldMkLst>
        <pc:spChg chg="mod">
          <ac:chgData name="Гость" userId="96de1691a0a073e6" providerId="Windows Live" clId="Web-{44387069-E476-445C-9BFD-3A46E641C604}" dt="2018-12-19T18:04:41.503" v="77" actId="20577"/>
          <ac:spMkLst>
            <pc:docMk/>
            <pc:sldMk cId="4032929067" sldId="262"/>
            <ac:spMk id="2" creationId="{DDB947A2-1B5B-4DD6-BAE5-4D7E1E89F1FC}"/>
          </ac:spMkLst>
        </pc:spChg>
        <pc:spChg chg="mod">
          <ac:chgData name="Гость" userId="96de1691a0a073e6" providerId="Windows Live" clId="Web-{44387069-E476-445C-9BFD-3A46E641C604}" dt="2018-12-19T18:01:25.003" v="73" actId="14100"/>
          <ac:spMkLst>
            <pc:docMk/>
            <pc:sldMk cId="4032929067" sldId="262"/>
            <ac:spMk id="3" creationId="{6B92FF35-06B1-47E9-8E32-6788D6690B7F}"/>
          </ac:spMkLst>
        </pc:spChg>
        <pc:spChg chg="mod">
          <ac:chgData name="Гость" userId="96de1691a0a073e6" providerId="Windows Live" clId="Web-{44387069-E476-445C-9BFD-3A46E641C604}" dt="2018-12-19T17:59:25.380" v="6" actId="1076"/>
          <ac:spMkLst>
            <pc:docMk/>
            <pc:sldMk cId="4032929067" sldId="262"/>
            <ac:spMk id="6" creationId="{C53F87D4-F604-462C-9ADD-16BCCF7FF47D}"/>
          </ac:spMkLst>
        </pc:spChg>
        <pc:picChg chg="mod">
          <ac:chgData name="Гость" userId="96de1691a0a073e6" providerId="Windows Live" clId="Web-{44387069-E476-445C-9BFD-3A46E641C604}" dt="2018-12-19T17:59:15.691" v="4" actId="1076"/>
          <ac:picMkLst>
            <pc:docMk/>
            <pc:sldMk cId="4032929067" sldId="262"/>
            <ac:picMk id="4" creationId="{44FE08EA-3269-45B8-9382-2F14A6A8184E}"/>
          </ac:picMkLst>
        </pc:picChg>
      </pc:sldChg>
      <pc:sldChg chg="addSp delSp modSp">
        <pc:chgData name="Гость" userId="96de1691a0a073e6" providerId="Windows Live" clId="Web-{44387069-E476-445C-9BFD-3A46E641C604}" dt="2018-12-19T18:17:06.347" v="145" actId="14100"/>
        <pc:sldMkLst>
          <pc:docMk/>
          <pc:sldMk cId="3215020598" sldId="263"/>
        </pc:sldMkLst>
        <pc:spChg chg="mod">
          <ac:chgData name="Гость" userId="96de1691a0a073e6" providerId="Windows Live" clId="Web-{44387069-E476-445C-9BFD-3A46E641C604}" dt="2018-12-19T18:09:52.847" v="98" actId="20577"/>
          <ac:spMkLst>
            <pc:docMk/>
            <pc:sldMk cId="3215020598" sldId="263"/>
            <ac:spMk id="2" creationId="{4DA63F67-8879-4BBC-8029-892C2ADF373B}"/>
          </ac:spMkLst>
        </pc:spChg>
        <pc:spChg chg="mod">
          <ac:chgData name="Гость" userId="96de1691a0a073e6" providerId="Windows Live" clId="Web-{44387069-E476-445C-9BFD-3A46E641C604}" dt="2018-12-19T18:14:05.113" v="115" actId="20577"/>
          <ac:spMkLst>
            <pc:docMk/>
            <pc:sldMk cId="3215020598" sldId="263"/>
            <ac:spMk id="3" creationId="{FE916533-540E-423C-9C3D-ACFE3FF89E6A}"/>
          </ac:spMkLst>
        </pc:spChg>
        <pc:spChg chg="add del mod">
          <ac:chgData name="Гость" userId="96de1691a0a073e6" providerId="Windows Live" clId="Web-{44387069-E476-445C-9BFD-3A46E641C604}" dt="2018-12-19T18:09:04.113" v="92"/>
          <ac:spMkLst>
            <pc:docMk/>
            <pc:sldMk cId="3215020598" sldId="263"/>
            <ac:spMk id="4" creationId="{591DDC76-E36B-4D02-933D-1D1DEA2FC51E}"/>
          </ac:spMkLst>
        </pc:spChg>
        <pc:graphicFrameChg chg="add mod modGraphic">
          <ac:chgData name="Гость" userId="96de1691a0a073e6" providerId="Windows Live" clId="Web-{44387069-E476-445C-9BFD-3A46E641C604}" dt="2018-12-19T18:17:06.347" v="145" actId="14100"/>
          <ac:graphicFrameMkLst>
            <pc:docMk/>
            <pc:sldMk cId="3215020598" sldId="263"/>
            <ac:graphicFrameMk id="5" creationId="{F620E794-07A3-493E-9232-026F065F9DE5}"/>
          </ac:graphicFrameMkLst>
        </pc:graphicFrameChg>
      </pc:sldChg>
      <pc:sldChg chg="addSp modSp new mod ord setBg">
        <pc:chgData name="Гость" userId="96de1691a0a073e6" providerId="Windows Live" clId="Web-{44387069-E476-445C-9BFD-3A46E641C604}" dt="2018-12-19T18:00:43.941" v="66" actId="20577"/>
        <pc:sldMkLst>
          <pc:docMk/>
          <pc:sldMk cId="246729478" sldId="264"/>
        </pc:sldMkLst>
        <pc:spChg chg="mod">
          <ac:chgData name="Гость" userId="96de1691a0a073e6" providerId="Windows Live" clId="Web-{44387069-E476-445C-9BFD-3A46E641C604}" dt="2018-12-19T18:00:43.941" v="66" actId="20577"/>
          <ac:spMkLst>
            <pc:docMk/>
            <pc:sldMk cId="246729478" sldId="264"/>
            <ac:spMk id="2" creationId="{2BBB7F7A-C3A8-4036-A42C-F95F1441912B}"/>
          </ac:spMkLst>
        </pc:spChg>
        <pc:spChg chg="mod">
          <ac:chgData name="Гость" userId="96de1691a0a073e6" providerId="Windows Live" clId="Web-{44387069-E476-445C-9BFD-3A46E641C604}" dt="2018-12-19T18:00:30.816" v="63"/>
          <ac:spMkLst>
            <pc:docMk/>
            <pc:sldMk cId="246729478" sldId="264"/>
            <ac:spMk id="3" creationId="{76C2D70E-463B-48FA-B583-CB7011E5BA28}"/>
          </ac:spMkLst>
        </pc:spChg>
        <pc:spChg chg="add">
          <ac:chgData name="Гость" userId="96de1691a0a073e6" providerId="Windows Live" clId="Web-{44387069-E476-445C-9BFD-3A46E641C604}" dt="2018-12-19T18:00:30.816" v="63"/>
          <ac:spMkLst>
            <pc:docMk/>
            <pc:sldMk cId="246729478" sldId="264"/>
            <ac:spMk id="19" creationId="{66258F32-7035-4AED-8956-D9C2F1EF7C05}"/>
          </ac:spMkLst>
        </pc:spChg>
        <pc:grpChg chg="add">
          <ac:chgData name="Гость" userId="96de1691a0a073e6" providerId="Windows Live" clId="Web-{44387069-E476-445C-9BFD-3A46E641C604}" dt="2018-12-19T18:00:30.816" v="63"/>
          <ac:grpSpMkLst>
            <pc:docMk/>
            <pc:sldMk cId="246729478" sldId="264"/>
            <ac:grpSpMk id="21" creationId="{6F15B871-C932-4DA2-BF96-62FEF8337E1B}"/>
          </ac:grpSpMkLst>
        </pc:grpChg>
        <pc:picChg chg="add mod">
          <ac:chgData name="Гость" userId="96de1691a0a073e6" providerId="Windows Live" clId="Web-{44387069-E476-445C-9BFD-3A46E641C604}" dt="2018-12-19T18:00:30.816" v="63"/>
          <ac:picMkLst>
            <pc:docMk/>
            <pc:sldMk cId="246729478" sldId="264"/>
            <ac:picMk id="4" creationId="{879240B1-8B95-4A87-B6DE-024FD8C3152D}"/>
          </ac:picMkLst>
        </pc:picChg>
        <pc:cxnChg chg="add">
          <ac:chgData name="Гость" userId="96de1691a0a073e6" providerId="Windows Live" clId="Web-{44387069-E476-445C-9BFD-3A46E641C604}" dt="2018-12-19T18:00:30.816" v="63"/>
          <ac:cxnSpMkLst>
            <pc:docMk/>
            <pc:sldMk cId="246729478" sldId="264"/>
            <ac:cxnSpMk id="9" creationId="{F94D49AA-9F37-44B9-96E0-04EDD319811E}"/>
          </ac:cxnSpMkLst>
        </pc:cxnChg>
        <pc:cxnChg chg="add">
          <ac:chgData name="Гость" userId="96de1691a0a073e6" providerId="Windows Live" clId="Web-{44387069-E476-445C-9BFD-3A46E641C604}" dt="2018-12-19T18:00:30.816" v="63"/>
          <ac:cxnSpMkLst>
            <pc:docMk/>
            <pc:sldMk cId="246729478" sldId="264"/>
            <ac:cxnSpMk id="11" creationId="{3C040A25-E89D-4C07-8F3A-4488FDC80556}"/>
          </ac:cxnSpMkLst>
        </pc:cxnChg>
        <pc:cxnChg chg="add">
          <ac:chgData name="Гость" userId="96de1691a0a073e6" providerId="Windows Live" clId="Web-{44387069-E476-445C-9BFD-3A46E641C604}" dt="2018-12-19T18:00:30.816" v="63"/>
          <ac:cxnSpMkLst>
            <pc:docMk/>
            <pc:sldMk cId="246729478" sldId="264"/>
            <ac:cxnSpMk id="13" creationId="{CAFBD161-57CB-4CF9-B3BD-FE3C2B699752}"/>
          </ac:cxnSpMkLst>
        </pc:cxnChg>
        <pc:cxnChg chg="add">
          <ac:chgData name="Гость" userId="96de1691a0a073e6" providerId="Windows Live" clId="Web-{44387069-E476-445C-9BFD-3A46E641C604}" dt="2018-12-19T18:00:30.816" v="63"/>
          <ac:cxnSpMkLst>
            <pc:docMk/>
            <pc:sldMk cId="246729478" sldId="264"/>
            <ac:cxnSpMk id="15" creationId="{B76076F8-5E8C-402A-A299-C0F6ED7E57DC}"/>
          </ac:cxnSpMkLst>
        </pc:cxnChg>
        <pc:cxnChg chg="add">
          <ac:chgData name="Гость" userId="96de1691a0a073e6" providerId="Windows Live" clId="Web-{44387069-E476-445C-9BFD-3A46E641C604}" dt="2018-12-19T18:00:30.816" v="63"/>
          <ac:cxnSpMkLst>
            <pc:docMk/>
            <pc:sldMk cId="246729478" sldId="264"/>
            <ac:cxnSpMk id="17" creationId="{F5EB3E53-5C09-47B5-AFA2-9195087E0AFC}"/>
          </ac:cxnSpMkLst>
        </pc:cxnChg>
      </pc:sldChg>
      <pc:sldChg chg="addSp modSp new">
        <pc:chgData name="Гость" userId="96de1691a0a073e6" providerId="Windows Live" clId="Web-{44387069-E476-445C-9BFD-3A46E641C604}" dt="2018-12-19T18:19:41.691" v="166" actId="1076"/>
        <pc:sldMkLst>
          <pc:docMk/>
          <pc:sldMk cId="1398900481" sldId="265"/>
        </pc:sldMkLst>
        <pc:spChg chg="mod">
          <ac:chgData name="Гость" userId="96de1691a0a073e6" providerId="Windows Live" clId="Web-{44387069-E476-445C-9BFD-3A46E641C604}" dt="2018-12-19T18:18:17.363" v="159" actId="1076"/>
          <ac:spMkLst>
            <pc:docMk/>
            <pc:sldMk cId="1398900481" sldId="265"/>
            <ac:spMk id="2" creationId="{7952A775-B8B4-4A44-B5E8-285C6EE11477}"/>
          </ac:spMkLst>
        </pc:spChg>
        <pc:graphicFrameChg chg="add mod modGraphic">
          <ac:chgData name="Гость" userId="96de1691a0a073e6" providerId="Windows Live" clId="Web-{44387069-E476-445C-9BFD-3A46E641C604}" dt="2018-12-19T18:19:41.691" v="166" actId="1076"/>
          <ac:graphicFrameMkLst>
            <pc:docMk/>
            <pc:sldMk cId="1398900481" sldId="265"/>
            <ac:graphicFrameMk id="4" creationId="{D74B903C-C395-466D-BBAE-3015020FD60D}"/>
          </ac:graphicFrameMkLst>
        </pc:graphicFrameChg>
      </pc:sldChg>
      <pc:sldChg chg="new">
        <pc:chgData name="Гость" userId="96de1691a0a073e6" providerId="Windows Live" clId="Web-{44387069-E476-445C-9BFD-3A46E641C604}" dt="2018-12-19T18:21:23.175" v="171"/>
        <pc:sldMkLst>
          <pc:docMk/>
          <pc:sldMk cId="1674843202" sldId="266"/>
        </pc:sldMkLst>
      </pc:sldChg>
      <pc:sldChg chg="addSp modSp new">
        <pc:chgData name="Гость" userId="96de1691a0a073e6" providerId="Windows Live" clId="Web-{44387069-E476-445C-9BFD-3A46E641C604}" dt="2018-12-19T18:27:26.097" v="223" actId="20577"/>
        <pc:sldMkLst>
          <pc:docMk/>
          <pc:sldMk cId="1451466156" sldId="267"/>
        </pc:sldMkLst>
        <pc:spChg chg="mod">
          <ac:chgData name="Гость" userId="96de1691a0a073e6" providerId="Windows Live" clId="Web-{44387069-E476-445C-9BFD-3A46E641C604}" dt="2018-12-19T18:27:26.097" v="223" actId="20577"/>
          <ac:spMkLst>
            <pc:docMk/>
            <pc:sldMk cId="1451466156" sldId="267"/>
            <ac:spMk id="2" creationId="{420FB1FB-A83E-4098-B635-2567A5F4E7AD}"/>
          </ac:spMkLst>
        </pc:spChg>
        <pc:spChg chg="mod">
          <ac:chgData name="Гость" userId="96de1691a0a073e6" providerId="Windows Live" clId="Web-{44387069-E476-445C-9BFD-3A46E641C604}" dt="2018-12-19T18:22:14.785" v="207" actId="1076"/>
          <ac:spMkLst>
            <pc:docMk/>
            <pc:sldMk cId="1451466156" sldId="267"/>
            <ac:spMk id="3" creationId="{BC7C2B84-4FA0-4E82-9C2E-E80A728AE560}"/>
          </ac:spMkLst>
        </pc:spChg>
        <pc:picChg chg="add mod">
          <ac:chgData name="Гость" userId="96de1691a0a073e6" providerId="Windows Live" clId="Web-{44387069-E476-445C-9BFD-3A46E641C604}" dt="2018-12-19T18:27:15.536" v="220"/>
          <ac:picMkLst>
            <pc:docMk/>
            <pc:sldMk cId="1451466156" sldId="267"/>
            <ac:picMk id="4" creationId="{A2C36804-BC5E-4F37-88FC-DDEA22CEF385}"/>
          </ac:picMkLst>
        </pc:picChg>
      </pc:sldChg>
      <pc:sldChg chg="new">
        <pc:chgData name="Гость" userId="96de1691a0a073e6" providerId="Windows Live" clId="Web-{44387069-E476-445C-9BFD-3A46E641C604}" dt="2018-12-19T18:21:28.441" v="173"/>
        <pc:sldMkLst>
          <pc:docMk/>
          <pc:sldMk cId="3402978864" sldId="268"/>
        </pc:sldMkLst>
      </pc:sldChg>
      <pc:sldChg chg="new">
        <pc:chgData name="Гость" userId="96de1691a0a073e6" providerId="Windows Live" clId="Web-{44387069-E476-445C-9BFD-3A46E641C604}" dt="2018-12-19T18:21:30.956" v="174"/>
        <pc:sldMkLst>
          <pc:docMk/>
          <pc:sldMk cId="963315958" sldId="269"/>
        </pc:sldMkLst>
      </pc:sldChg>
      <pc:sldChg chg="new">
        <pc:chgData name="Гость" userId="96de1691a0a073e6" providerId="Windows Live" clId="Web-{44387069-E476-445C-9BFD-3A46E641C604}" dt="2018-12-19T18:21:33.988" v="175"/>
        <pc:sldMkLst>
          <pc:docMk/>
          <pc:sldMk cId="3483301900" sldId="270"/>
        </pc:sldMkLst>
      </pc:sldChg>
    </pc:docChg>
  </pc:docChgLst>
  <pc:docChgLst>
    <pc:chgData name="юлия Родивилова" userId="96de1691a0a073e6" providerId="Windows Live" clId="Web-{026B849E-0B75-4C73-AEFD-C14E728CBF1B}"/>
    <pc:docChg chg="modSld">
      <pc:chgData name="юлия Родивилова" userId="96de1691a0a073e6" providerId="Windows Live" clId="Web-{026B849E-0B75-4C73-AEFD-C14E728CBF1B}" dt="2018-12-20T10:35:44.162" v="84" actId="20577"/>
      <pc:docMkLst>
        <pc:docMk/>
      </pc:docMkLst>
      <pc:sldChg chg="modSp">
        <pc:chgData name="юлия Родивилова" userId="96de1691a0a073e6" providerId="Windows Live" clId="Web-{026B849E-0B75-4C73-AEFD-C14E728CBF1B}" dt="2018-12-20T10:35:40.287" v="83" actId="20577"/>
        <pc:sldMkLst>
          <pc:docMk/>
          <pc:sldMk cId="1383504042" sldId="275"/>
        </pc:sldMkLst>
        <pc:spChg chg="mod">
          <ac:chgData name="юлия Родивилова" userId="96de1691a0a073e6" providerId="Windows Live" clId="Web-{026B849E-0B75-4C73-AEFD-C14E728CBF1B}" dt="2018-12-20T10:35:40.287" v="83" actId="20577"/>
          <ac:spMkLst>
            <pc:docMk/>
            <pc:sldMk cId="1383504042" sldId="275"/>
            <ac:spMk id="6" creationId="{FC762FE5-5F9F-4758-A4C0-F113AE32509F}"/>
          </ac:spMkLst>
        </pc:spChg>
      </pc:sldChg>
    </pc:docChg>
  </pc:docChgLst>
  <pc:docChgLst>
    <pc:chgData name="юлия Родивилова" userId="96de1691a0a073e6" providerId="Windows Live" clId="Web-{D4909A8C-142C-4D72-B390-E670166ADA60}"/>
    <pc:docChg chg="modSld">
      <pc:chgData name="юлия Родивилова" userId="96de1691a0a073e6" providerId="Windows Live" clId="Web-{D4909A8C-142C-4D72-B390-E670166ADA60}" dt="2018-12-20T14:49:02.818" v="3" actId="20577"/>
      <pc:docMkLst>
        <pc:docMk/>
      </pc:docMkLst>
      <pc:sldChg chg="modSp">
        <pc:chgData name="юлия Родивилова" userId="96de1691a0a073e6" providerId="Windows Live" clId="Web-{D4909A8C-142C-4D72-B390-E670166ADA60}" dt="2018-12-20T14:49:02.818" v="2" actId="20577"/>
        <pc:sldMkLst>
          <pc:docMk/>
          <pc:sldMk cId="3002068897" sldId="286"/>
        </pc:sldMkLst>
        <pc:spChg chg="mod">
          <ac:chgData name="юлия Родивилова" userId="96de1691a0a073e6" providerId="Windows Live" clId="Web-{D4909A8C-142C-4D72-B390-E670166ADA60}" dt="2018-12-20T14:49:02.818" v="2" actId="20577"/>
          <ac:spMkLst>
            <pc:docMk/>
            <pc:sldMk cId="3002068897" sldId="286"/>
            <ac:spMk id="2" creationId="{EBFFE26F-E6D5-47D8-8974-4FA04741EA3A}"/>
          </ac:spMkLst>
        </pc:spChg>
      </pc:sldChg>
    </pc:docChg>
  </pc:docChgLst>
  <pc:docChgLst>
    <pc:chgData name="Гость" userId="96de1691a0a073e6" providerId="Windows Live" clId="Web-{40A590D1-31AB-4B07-944B-FD00AD29CE1E}"/>
    <pc:docChg chg="addSld modSld">
      <pc:chgData name="Гость" userId="96de1691a0a073e6" providerId="Windows Live" clId="Web-{40A590D1-31AB-4B07-944B-FD00AD29CE1E}" dt="2018-12-19T17:57:45.393" v="176" actId="1076"/>
      <pc:docMkLst>
        <pc:docMk/>
      </pc:docMkLst>
      <pc:sldChg chg="modSp">
        <pc:chgData name="Гость" userId="96de1691a0a073e6" providerId="Windows Live" clId="Web-{40A590D1-31AB-4B07-944B-FD00AD29CE1E}" dt="2018-12-19T17:38:32.943" v="2"/>
        <pc:sldMkLst>
          <pc:docMk/>
          <pc:sldMk cId="1380423716" sldId="258"/>
        </pc:sldMkLst>
        <pc:spChg chg="mod">
          <ac:chgData name="Гость" userId="96de1691a0a073e6" providerId="Windows Live" clId="Web-{40A590D1-31AB-4B07-944B-FD00AD29CE1E}" dt="2018-12-19T17:38:32.943" v="2"/>
          <ac:spMkLst>
            <pc:docMk/>
            <pc:sldMk cId="1380423716" sldId="258"/>
            <ac:spMk id="2" creationId="{F64CC4AB-CD69-4F82-BB58-88B1DF0FFA23}"/>
          </ac:spMkLst>
        </pc:spChg>
      </pc:sldChg>
      <pc:sldChg chg="addSp delSp modSp new">
        <pc:chgData name="Гость" userId="96de1691a0a073e6" providerId="Windows Live" clId="Web-{40A590D1-31AB-4B07-944B-FD00AD29CE1E}" dt="2018-12-19T17:48:41.309" v="79" actId="14100"/>
        <pc:sldMkLst>
          <pc:docMk/>
          <pc:sldMk cId="3061818019" sldId="260"/>
        </pc:sldMkLst>
        <pc:spChg chg="mod">
          <ac:chgData name="Гость" userId="96de1691a0a073e6" providerId="Windows Live" clId="Web-{40A590D1-31AB-4B07-944B-FD00AD29CE1E}" dt="2018-12-19T17:42:00.070" v="38" actId="1076"/>
          <ac:spMkLst>
            <pc:docMk/>
            <pc:sldMk cId="3061818019" sldId="260"/>
            <ac:spMk id="2" creationId="{62C1C89E-5C6A-402B-89B5-314AADD6A834}"/>
          </ac:spMkLst>
        </pc:spChg>
        <pc:spChg chg="mod">
          <ac:chgData name="Гость" userId="96de1691a0a073e6" providerId="Windows Live" clId="Web-{40A590D1-31AB-4B07-944B-FD00AD29CE1E}" dt="2018-12-19T17:48:41.309" v="79" actId="14100"/>
          <ac:spMkLst>
            <pc:docMk/>
            <pc:sldMk cId="3061818019" sldId="260"/>
            <ac:spMk id="3" creationId="{43979A2A-D591-44EA-A3F6-80BAC9C5CD16}"/>
          </ac:spMkLst>
        </pc:spChg>
        <pc:graphicFrameChg chg="add del mod modGraphic">
          <ac:chgData name="Гость" userId="96de1691a0a073e6" providerId="Windows Live" clId="Web-{40A590D1-31AB-4B07-944B-FD00AD29CE1E}" dt="2018-12-19T17:42:50.336" v="40"/>
          <ac:graphicFrameMkLst>
            <pc:docMk/>
            <pc:sldMk cId="3061818019" sldId="260"/>
            <ac:graphicFrameMk id="4" creationId="{8C8A02FD-B225-453D-B571-140CA155E893}"/>
          </ac:graphicFrameMkLst>
        </pc:graphicFrameChg>
        <pc:graphicFrameChg chg="add mod ord modGraphic">
          <ac:chgData name="Гость" userId="96de1691a0a073e6" providerId="Windows Live" clId="Web-{40A590D1-31AB-4B07-944B-FD00AD29CE1E}" dt="2018-12-19T17:48:35.262" v="78" actId="14100"/>
          <ac:graphicFrameMkLst>
            <pc:docMk/>
            <pc:sldMk cId="3061818019" sldId="260"/>
            <ac:graphicFrameMk id="61" creationId="{B464BF78-C500-4FB0-AF10-55194A9FBFD2}"/>
          </ac:graphicFrameMkLst>
        </pc:graphicFrameChg>
      </pc:sldChg>
      <pc:sldChg chg="new">
        <pc:chgData name="Гость" userId="96de1691a0a073e6" providerId="Windows Live" clId="Web-{40A590D1-31AB-4B07-944B-FD00AD29CE1E}" dt="2018-12-19T17:38:47.818" v="4"/>
        <pc:sldMkLst>
          <pc:docMk/>
          <pc:sldMk cId="2819604856" sldId="261"/>
        </pc:sldMkLst>
      </pc:sldChg>
      <pc:sldChg chg="addSp modSp new mod modClrScheme chgLayout">
        <pc:chgData name="Гость" userId="96de1691a0a073e6" providerId="Windows Live" clId="Web-{40A590D1-31AB-4B07-944B-FD00AD29CE1E}" dt="2018-12-19T17:57:45.393" v="176" actId="1076"/>
        <pc:sldMkLst>
          <pc:docMk/>
          <pc:sldMk cId="4032929067" sldId="262"/>
        </pc:sldMkLst>
        <pc:spChg chg="mod ord">
          <ac:chgData name="Гость" userId="96de1691a0a073e6" providerId="Windows Live" clId="Web-{40A590D1-31AB-4B07-944B-FD00AD29CE1E}" dt="2018-12-19T17:57:28.705" v="174"/>
          <ac:spMkLst>
            <pc:docMk/>
            <pc:sldMk cId="4032929067" sldId="262"/>
            <ac:spMk id="2" creationId="{DDB947A2-1B5B-4DD6-BAE5-4D7E1E89F1FC}"/>
          </ac:spMkLst>
        </pc:spChg>
        <pc:spChg chg="mod ord">
          <ac:chgData name="Гость" userId="96de1691a0a073e6" providerId="Windows Live" clId="Web-{40A590D1-31AB-4B07-944B-FD00AD29CE1E}" dt="2018-12-19T17:57:40.674" v="175" actId="14100"/>
          <ac:spMkLst>
            <pc:docMk/>
            <pc:sldMk cId="4032929067" sldId="262"/>
            <ac:spMk id="3" creationId="{6B92FF35-06B1-47E9-8E32-6788D6690B7F}"/>
          </ac:spMkLst>
        </pc:spChg>
        <pc:spChg chg="add mod">
          <ac:chgData name="Гость" userId="96de1691a0a073e6" providerId="Windows Live" clId="Web-{40A590D1-31AB-4B07-944B-FD00AD29CE1E}" dt="2018-12-19T17:56:45.814" v="170" actId="1076"/>
          <ac:spMkLst>
            <pc:docMk/>
            <pc:sldMk cId="4032929067" sldId="262"/>
            <ac:spMk id="6" creationId="{C53F87D4-F604-462C-9ADD-16BCCF7FF47D}"/>
          </ac:spMkLst>
        </pc:spChg>
        <pc:picChg chg="add mod ord">
          <ac:chgData name="Гость" userId="96de1691a0a073e6" providerId="Windows Live" clId="Web-{40A590D1-31AB-4B07-944B-FD00AD29CE1E}" dt="2018-12-19T17:57:45.393" v="176" actId="1076"/>
          <ac:picMkLst>
            <pc:docMk/>
            <pc:sldMk cId="4032929067" sldId="262"/>
            <ac:picMk id="4" creationId="{44FE08EA-3269-45B8-9382-2F14A6A8184E}"/>
          </ac:picMkLst>
        </pc:picChg>
      </pc:sldChg>
      <pc:sldChg chg="new">
        <pc:chgData name="Гость" userId="96de1691a0a073e6" providerId="Windows Live" clId="Web-{40A590D1-31AB-4B07-944B-FD00AD29CE1E}" dt="2018-12-19T17:38:53.350" v="6"/>
        <pc:sldMkLst>
          <pc:docMk/>
          <pc:sldMk cId="3215020598" sldId="263"/>
        </pc:sldMkLst>
      </pc:sldChg>
    </pc:docChg>
  </pc:docChgLst>
  <pc:docChgLst>
    <pc:chgData name="юлия Родивилова" userId="96de1691a0a073e6" providerId="Windows Live" clId="Web-{09065DD4-6A51-4203-B12E-7D8981E8A506}"/>
    <pc:docChg chg="modSld">
      <pc:chgData name="юлия Родивилова" userId="96de1691a0a073e6" providerId="Windows Live" clId="Web-{09065DD4-6A51-4203-B12E-7D8981E8A506}" dt="2018-12-21T06:26:02.131" v="31" actId="20577"/>
      <pc:docMkLst>
        <pc:docMk/>
      </pc:docMkLst>
      <pc:sldChg chg="addSp delSp modSp mod setBg modClrScheme delDesignElem chgLayout">
        <pc:chgData name="юлия Родивилова" userId="96de1691a0a073e6" providerId="Windows Live" clId="Web-{09065DD4-6A51-4203-B12E-7D8981E8A506}" dt="2018-12-21T06:24:16.366" v="19"/>
        <pc:sldMkLst>
          <pc:docMk/>
          <pc:sldMk cId="1351419342" sldId="281"/>
        </pc:sldMkLst>
        <pc:spChg chg="mod ord">
          <ac:chgData name="юлия Родивилова" userId="96de1691a0a073e6" providerId="Windows Live" clId="Web-{09065DD4-6A51-4203-B12E-7D8981E8A506}" dt="2018-12-21T06:24:16.366" v="19"/>
          <ac:spMkLst>
            <pc:docMk/>
            <pc:sldMk cId="1351419342" sldId="281"/>
            <ac:spMk id="2" creationId="{7CE61560-858C-4085-8888-44958EA0E8D2}"/>
          </ac:spMkLst>
        </pc:spChg>
        <pc:spChg chg="add mod ord">
          <ac:chgData name="юлия Родивилова" userId="96de1691a0a073e6" providerId="Windows Live" clId="Web-{09065DD4-6A51-4203-B12E-7D8981E8A506}" dt="2018-12-21T06:24:16.366" v="19"/>
          <ac:spMkLst>
            <pc:docMk/>
            <pc:sldMk cId="1351419342" sldId="281"/>
            <ac:spMk id="5" creationId="{82AF9C79-4FA0-4A74-BA9F-776C17F122AF}"/>
          </ac:spMkLst>
        </pc:spChg>
        <pc:spChg chg="del">
          <ac:chgData name="юлия Родивилова" userId="96de1691a0a073e6" providerId="Windows Live" clId="Web-{09065DD4-6A51-4203-B12E-7D8981E8A506}" dt="2018-12-21T06:21:45.492" v="0"/>
          <ac:spMkLst>
            <pc:docMk/>
            <pc:sldMk cId="1351419342" sldId="281"/>
            <ac:spMk id="7" creationId="{6E2171C3-D1C2-47D3-934A-6EE23005A30A}"/>
          </ac:spMkLst>
        </pc:spChg>
        <pc:spChg chg="add del">
          <ac:chgData name="юлия Родивилова" userId="96de1691a0a073e6" providerId="Windows Live" clId="Web-{09065DD4-6A51-4203-B12E-7D8981E8A506}" dt="2018-12-21T06:24:16.366" v="19"/>
          <ac:spMkLst>
            <pc:docMk/>
            <pc:sldMk cId="1351419342" sldId="281"/>
            <ac:spMk id="18" creationId="{0B00BF1A-DE31-418A-A8D6-94DD83A42694}"/>
          </ac:spMkLst>
        </pc:spChg>
        <pc:spChg chg="add del">
          <ac:chgData name="юлия Родивилова" userId="96de1691a0a073e6" providerId="Windows Live" clId="Web-{09065DD4-6A51-4203-B12E-7D8981E8A506}" dt="2018-12-21T06:24:16.366" v="19"/>
          <ac:spMkLst>
            <pc:docMk/>
            <pc:sldMk cId="1351419342" sldId="281"/>
            <ac:spMk id="20" creationId="{5E44135C-8489-48D6-9DE0-01158CEC1D10}"/>
          </ac:spMkLst>
        </pc:spChg>
        <pc:grpChg chg="add del">
          <ac:chgData name="юлия Родивилова" userId="96de1691a0a073e6" providerId="Windows Live" clId="Web-{09065DD4-6A51-4203-B12E-7D8981E8A506}" dt="2018-12-21T06:24:16.366" v="19"/>
          <ac:grpSpMkLst>
            <pc:docMk/>
            <pc:sldMk cId="1351419342" sldId="281"/>
            <ac:grpSpMk id="22" creationId="{C2EBB1E3-798E-4681-9571-598110EB76C0}"/>
          </ac:grpSpMkLst>
        </pc:grpChg>
        <pc:picChg chg="add mod ord modCrop">
          <ac:chgData name="юлия Родивилова" userId="96de1691a0a073e6" providerId="Windows Live" clId="Web-{09065DD4-6A51-4203-B12E-7D8981E8A506}" dt="2018-12-21T06:24:16.366" v="19"/>
          <ac:picMkLst>
            <pc:docMk/>
            <pc:sldMk cId="1351419342" sldId="281"/>
            <ac:picMk id="3" creationId="{A0B1574B-6348-4CFD-991C-712C279FABEE}"/>
          </ac:picMkLst>
        </pc:picChg>
        <pc:cxnChg chg="add del">
          <ac:chgData name="юлия Родивилова" userId="96de1691a0a073e6" providerId="Windows Live" clId="Web-{09065DD4-6A51-4203-B12E-7D8981E8A506}" dt="2018-12-21T06:24:16.366" v="19"/>
          <ac:cxnSpMkLst>
            <pc:docMk/>
            <pc:sldMk cId="1351419342" sldId="281"/>
            <ac:cxnSpMk id="8" creationId="{F9C6EDEF-A3BB-407B-9CDF-A7E5E5AE68C9}"/>
          </ac:cxnSpMkLst>
        </pc:cxnChg>
        <pc:cxnChg chg="add del">
          <ac:chgData name="юлия Родивилова" userId="96de1691a0a073e6" providerId="Windows Live" clId="Web-{09065DD4-6A51-4203-B12E-7D8981E8A506}" dt="2018-12-21T06:24:16.366" v="19"/>
          <ac:cxnSpMkLst>
            <pc:docMk/>
            <pc:sldMk cId="1351419342" sldId="281"/>
            <ac:cxnSpMk id="10" creationId="{11AE95B9-B8B1-4D2E-827E-AE702FB672B9}"/>
          </ac:cxnSpMkLst>
        </pc:cxnChg>
        <pc:cxnChg chg="add del">
          <ac:chgData name="юлия Родивилова" userId="96de1691a0a073e6" providerId="Windows Live" clId="Web-{09065DD4-6A51-4203-B12E-7D8981E8A506}" dt="2018-12-21T06:24:16.366" v="19"/>
          <ac:cxnSpMkLst>
            <pc:docMk/>
            <pc:sldMk cId="1351419342" sldId="281"/>
            <ac:cxnSpMk id="12" creationId="{9B96C491-9D12-4A1F-87C1-4087035C5295}"/>
          </ac:cxnSpMkLst>
        </pc:cxnChg>
        <pc:cxnChg chg="add del">
          <ac:chgData name="юлия Родивилова" userId="96de1691a0a073e6" providerId="Windows Live" clId="Web-{09065DD4-6A51-4203-B12E-7D8981E8A506}" dt="2018-12-21T06:24:16.366" v="19"/>
          <ac:cxnSpMkLst>
            <pc:docMk/>
            <pc:sldMk cId="1351419342" sldId="281"/>
            <ac:cxnSpMk id="14" creationId="{1FFE5C4A-1546-4452-A19D-2A989D4BC40A}"/>
          </ac:cxnSpMkLst>
        </pc:cxnChg>
        <pc:cxnChg chg="add del">
          <ac:chgData name="юлия Родивилова" userId="96de1691a0a073e6" providerId="Windows Live" clId="Web-{09065DD4-6A51-4203-B12E-7D8981E8A506}" dt="2018-12-21T06:24:16.366" v="19"/>
          <ac:cxnSpMkLst>
            <pc:docMk/>
            <pc:sldMk cId="1351419342" sldId="281"/>
            <ac:cxnSpMk id="16" creationId="{B148CBA6-F6FA-4167-BD0D-40D35561B2CA}"/>
          </ac:cxnSpMkLst>
        </pc:cxnChg>
      </pc:sldChg>
      <pc:sldChg chg="addSp delSp modSp mod setBg">
        <pc:chgData name="юлия Родивилова" userId="96de1691a0a073e6" providerId="Windows Live" clId="Web-{09065DD4-6A51-4203-B12E-7D8981E8A506}" dt="2018-12-21T06:25:58.913" v="30" actId="20577"/>
        <pc:sldMkLst>
          <pc:docMk/>
          <pc:sldMk cId="1911757717" sldId="289"/>
        </pc:sldMkLst>
        <pc:spChg chg="mod">
          <ac:chgData name="юлия Родивилова" userId="96de1691a0a073e6" providerId="Windows Live" clId="Web-{09065DD4-6A51-4203-B12E-7D8981E8A506}" dt="2018-12-21T06:25:58.913" v="30" actId="20577"/>
          <ac:spMkLst>
            <pc:docMk/>
            <pc:sldMk cId="1911757717" sldId="289"/>
            <ac:spMk id="2" creationId="{22C6C55A-8DAB-4608-B0AB-EEA23536DDAE}"/>
          </ac:spMkLst>
        </pc:spChg>
        <pc:spChg chg="del">
          <ac:chgData name="юлия Родивилова" userId="96de1691a0a073e6" providerId="Windows Live" clId="Web-{09065DD4-6A51-4203-B12E-7D8981E8A506}" dt="2018-12-21T06:25:08.116" v="20"/>
          <ac:spMkLst>
            <pc:docMk/>
            <pc:sldMk cId="1911757717" sldId="289"/>
            <ac:spMk id="7" creationId="{BE473611-8E6A-4A27-9A50-6378C1FDACE9}"/>
          </ac:spMkLst>
        </pc:spChg>
        <pc:spChg chg="add">
          <ac:chgData name="юлия Родивилова" userId="96de1691a0a073e6" providerId="Windows Live" clId="Web-{09065DD4-6A51-4203-B12E-7D8981E8A506}" dt="2018-12-21T06:25:13.975" v="21"/>
          <ac:spMkLst>
            <pc:docMk/>
            <pc:sldMk cId="1911757717" sldId="289"/>
            <ac:spMk id="18" creationId="{0B00BF1A-DE31-418A-A8D6-94DD83A42694}"/>
          </ac:spMkLst>
        </pc:spChg>
        <pc:spChg chg="add">
          <ac:chgData name="юлия Родивилова" userId="96de1691a0a073e6" providerId="Windows Live" clId="Web-{09065DD4-6A51-4203-B12E-7D8981E8A506}" dt="2018-12-21T06:25:13.975" v="21"/>
          <ac:spMkLst>
            <pc:docMk/>
            <pc:sldMk cId="1911757717" sldId="289"/>
            <ac:spMk id="20" creationId="{5E44135C-8489-48D6-9DE0-01158CEC1D10}"/>
          </ac:spMkLst>
        </pc:spChg>
        <pc:grpChg chg="add">
          <ac:chgData name="юлия Родивилова" userId="96de1691a0a073e6" providerId="Windows Live" clId="Web-{09065DD4-6A51-4203-B12E-7D8981E8A506}" dt="2018-12-21T06:25:13.975" v="21"/>
          <ac:grpSpMkLst>
            <pc:docMk/>
            <pc:sldMk cId="1911757717" sldId="289"/>
            <ac:grpSpMk id="22" creationId="{C2EBB1E3-798E-4681-9571-598110EB76C0}"/>
          </ac:grpSpMkLst>
        </pc:grpChg>
        <pc:picChg chg="add mod ord">
          <ac:chgData name="юлия Родивилова" userId="96de1691a0a073e6" providerId="Windows Live" clId="Web-{09065DD4-6A51-4203-B12E-7D8981E8A506}" dt="2018-12-21T06:25:13.975" v="21"/>
          <ac:picMkLst>
            <pc:docMk/>
            <pc:sldMk cId="1911757717" sldId="289"/>
            <ac:picMk id="3" creationId="{55A5D1DF-6CF0-4C47-894B-F8894B363B59}"/>
          </ac:picMkLst>
        </pc:picChg>
        <pc:cxnChg chg="add">
          <ac:chgData name="юлия Родивилова" userId="96de1691a0a073e6" providerId="Windows Live" clId="Web-{09065DD4-6A51-4203-B12E-7D8981E8A506}" dt="2018-12-21T06:25:13.975" v="21"/>
          <ac:cxnSpMkLst>
            <pc:docMk/>
            <pc:sldMk cId="1911757717" sldId="289"/>
            <ac:cxnSpMk id="8" creationId="{F9C6EDEF-A3BB-407B-9CDF-A7E5E5AE68C9}"/>
          </ac:cxnSpMkLst>
        </pc:cxnChg>
        <pc:cxnChg chg="add">
          <ac:chgData name="юлия Родивилова" userId="96de1691a0a073e6" providerId="Windows Live" clId="Web-{09065DD4-6A51-4203-B12E-7D8981E8A506}" dt="2018-12-21T06:25:13.975" v="21"/>
          <ac:cxnSpMkLst>
            <pc:docMk/>
            <pc:sldMk cId="1911757717" sldId="289"/>
            <ac:cxnSpMk id="10" creationId="{11AE95B9-B8B1-4D2E-827E-AE702FB672B9}"/>
          </ac:cxnSpMkLst>
        </pc:cxnChg>
        <pc:cxnChg chg="add">
          <ac:chgData name="юлия Родивилова" userId="96de1691a0a073e6" providerId="Windows Live" clId="Web-{09065DD4-6A51-4203-B12E-7D8981E8A506}" dt="2018-12-21T06:25:13.975" v="21"/>
          <ac:cxnSpMkLst>
            <pc:docMk/>
            <pc:sldMk cId="1911757717" sldId="289"/>
            <ac:cxnSpMk id="12" creationId="{9B96C491-9D12-4A1F-87C1-4087035C5295}"/>
          </ac:cxnSpMkLst>
        </pc:cxnChg>
        <pc:cxnChg chg="add">
          <ac:chgData name="юлия Родивилова" userId="96de1691a0a073e6" providerId="Windows Live" clId="Web-{09065DD4-6A51-4203-B12E-7D8981E8A506}" dt="2018-12-21T06:25:13.975" v="21"/>
          <ac:cxnSpMkLst>
            <pc:docMk/>
            <pc:sldMk cId="1911757717" sldId="289"/>
            <ac:cxnSpMk id="14" creationId="{1FFE5C4A-1546-4452-A19D-2A989D4BC40A}"/>
          </ac:cxnSpMkLst>
        </pc:cxnChg>
        <pc:cxnChg chg="add">
          <ac:chgData name="юлия Родивилова" userId="96de1691a0a073e6" providerId="Windows Live" clId="Web-{09065DD4-6A51-4203-B12E-7D8981E8A506}" dt="2018-12-21T06:25:13.975" v="21"/>
          <ac:cxnSpMkLst>
            <pc:docMk/>
            <pc:sldMk cId="1911757717" sldId="289"/>
            <ac:cxnSpMk id="16" creationId="{B148CBA6-F6FA-4167-BD0D-40D35561B2CA}"/>
          </ac:cxnSpMkLst>
        </pc:cxnChg>
      </pc:sldChg>
    </pc:docChg>
  </pc:docChgLst>
  <pc:docChgLst>
    <pc:chgData name="юлия Родивилова" userId="96de1691a0a073e6" providerId="Windows Live" clId="Web-{9BF7D7C4-8B33-424C-8AE2-D74C49D3BAAA}"/>
    <pc:docChg chg="modSld">
      <pc:chgData name="юлия Родивилова" userId="96de1691a0a073e6" providerId="Windows Live" clId="Web-{9BF7D7C4-8B33-424C-8AE2-D74C49D3BAAA}" dt="2018-12-20T17:16:48.113" v="133"/>
      <pc:docMkLst>
        <pc:docMk/>
      </pc:docMkLst>
      <pc:sldChg chg="addSp modSp">
        <pc:chgData name="юлия Родивилова" userId="96de1691a0a073e6" providerId="Windows Live" clId="Web-{9BF7D7C4-8B33-424C-8AE2-D74C49D3BAAA}" dt="2018-12-20T17:05:40.408" v="30" actId="1076"/>
        <pc:sldMkLst>
          <pc:docMk/>
          <pc:sldMk cId="1300426830" sldId="278"/>
        </pc:sldMkLst>
        <pc:graphicFrameChg chg="mod">
          <ac:chgData name="юлия Родивилова" userId="96de1691a0a073e6" providerId="Windows Live" clId="Web-{9BF7D7C4-8B33-424C-8AE2-D74C49D3BAAA}" dt="2018-12-20T17:05:32.611" v="27" actId="1076"/>
          <ac:graphicFrameMkLst>
            <pc:docMk/>
            <pc:sldMk cId="1300426830" sldId="278"/>
            <ac:graphicFrameMk id="4" creationId="{4CB40A82-C567-4CC5-B4C4-9FE7EA04DC42}"/>
          </ac:graphicFrameMkLst>
        </pc:graphicFrameChg>
        <pc:picChg chg="add mod">
          <ac:chgData name="юлия Родивилова" userId="96de1691a0a073e6" providerId="Windows Live" clId="Web-{9BF7D7C4-8B33-424C-8AE2-D74C49D3BAAA}" dt="2018-12-20T17:05:40.408" v="30" actId="1076"/>
          <ac:picMkLst>
            <pc:docMk/>
            <pc:sldMk cId="1300426830" sldId="278"/>
            <ac:picMk id="8" creationId="{5ECEAF89-F0D5-415E-B7CE-40E7E8CEA852}"/>
          </ac:picMkLst>
        </pc:picChg>
      </pc:sldChg>
      <pc:sldChg chg="addSp delSp modSp mod setBg">
        <pc:chgData name="юлия Родивилова" userId="96de1691a0a073e6" providerId="Windows Live" clId="Web-{9BF7D7C4-8B33-424C-8AE2-D74C49D3BAAA}" dt="2018-12-20T17:11:21.518" v="130"/>
        <pc:sldMkLst>
          <pc:docMk/>
          <pc:sldMk cId="347358246" sldId="279"/>
        </pc:sldMkLst>
        <pc:spChg chg="mod">
          <ac:chgData name="юлия Родивилова" userId="96de1691a0a073e6" providerId="Windows Live" clId="Web-{9BF7D7C4-8B33-424C-8AE2-D74C49D3BAAA}" dt="2018-12-20T17:11:21.518" v="130"/>
          <ac:spMkLst>
            <pc:docMk/>
            <pc:sldMk cId="347358246" sldId="279"/>
            <ac:spMk id="2" creationId="{68EB4613-125A-4E17-8084-6D86B4D19141}"/>
          </ac:spMkLst>
        </pc:spChg>
        <pc:spChg chg="del mod">
          <ac:chgData name="юлия Родивилова" userId="96de1691a0a073e6" providerId="Windows Live" clId="Web-{9BF7D7C4-8B33-424C-8AE2-D74C49D3BAAA}" dt="2018-12-20T17:09:37.158" v="111"/>
          <ac:spMkLst>
            <pc:docMk/>
            <pc:sldMk cId="347358246" sldId="279"/>
            <ac:spMk id="3" creationId="{ECD5C8E1-8829-44D8-9257-D0F01F2804D3}"/>
          </ac:spMkLst>
        </pc:spChg>
        <pc:spChg chg="add">
          <ac:chgData name="юлия Родивилова" userId="96de1691a0a073e6" providerId="Windows Live" clId="Web-{9BF7D7C4-8B33-424C-8AE2-D74C49D3BAAA}" dt="2018-12-20T17:11:21.518" v="130"/>
          <ac:spMkLst>
            <pc:docMk/>
            <pc:sldMk cId="347358246" sldId="279"/>
            <ac:spMk id="14" creationId="{0B00BF1A-DE31-418A-A8D6-94DD83A42694}"/>
          </ac:spMkLst>
        </pc:spChg>
        <pc:spChg chg="add">
          <ac:chgData name="юлия Родивилова" userId="96de1691a0a073e6" providerId="Windows Live" clId="Web-{9BF7D7C4-8B33-424C-8AE2-D74C49D3BAAA}" dt="2018-12-20T17:11:21.518" v="130"/>
          <ac:spMkLst>
            <pc:docMk/>
            <pc:sldMk cId="347358246" sldId="279"/>
            <ac:spMk id="16" creationId="{5E44135C-8489-48D6-9DE0-01158CEC1D10}"/>
          </ac:spMkLst>
        </pc:spChg>
        <pc:spChg chg="add del">
          <ac:chgData name="юлия Родивилова" userId="96de1691a0a073e6" providerId="Windows Live" clId="Web-{9BF7D7C4-8B33-424C-8AE2-D74C49D3BAAA}" dt="2018-12-20T17:11:04.924" v="127"/>
          <ac:spMkLst>
            <pc:docMk/>
            <pc:sldMk cId="347358246" sldId="279"/>
            <ac:spMk id="19" creationId="{FD5B78D1-6041-4C54-B0F4-AE7E21A59574}"/>
          </ac:spMkLst>
        </pc:spChg>
        <pc:grpChg chg="add del">
          <ac:chgData name="юлия Родивилова" userId="96de1691a0a073e6" providerId="Windows Live" clId="Web-{9BF7D7C4-8B33-424C-8AE2-D74C49D3BAAA}" dt="2018-12-20T17:11:04.924" v="127"/>
          <ac:grpSpMkLst>
            <pc:docMk/>
            <pc:sldMk cId="347358246" sldId="279"/>
            <ac:grpSpMk id="21" creationId="{85641D4F-69B6-439B-B419-2D9C465DDFA5}"/>
          </ac:grpSpMkLst>
        </pc:grpChg>
        <pc:grpChg chg="add">
          <ac:chgData name="юлия Родивилова" userId="96de1691a0a073e6" providerId="Windows Live" clId="Web-{9BF7D7C4-8B33-424C-8AE2-D74C49D3BAAA}" dt="2018-12-20T17:11:21.518" v="130"/>
          <ac:grpSpMkLst>
            <pc:docMk/>
            <pc:sldMk cId="347358246" sldId="279"/>
            <ac:grpSpMk id="23" creationId="{C2EBB1E3-798E-4681-9571-598110EB76C0}"/>
          </ac:grpSpMkLst>
        </pc:grpChg>
        <pc:picChg chg="add mod">
          <ac:chgData name="юлия Родивилова" userId="96de1691a0a073e6" providerId="Windows Live" clId="Web-{9BF7D7C4-8B33-424C-8AE2-D74C49D3BAAA}" dt="2018-12-20T17:11:21.518" v="130"/>
          <ac:picMkLst>
            <pc:docMk/>
            <pc:sldMk cId="347358246" sldId="279"/>
            <ac:picMk id="4" creationId="{A15800C9-AE24-4ABC-846F-D508116B3B54}"/>
          </ac:picMkLst>
        </pc:picChg>
        <pc:cxnChg chg="add">
          <ac:chgData name="юлия Родивилова" userId="96de1691a0a073e6" providerId="Windows Live" clId="Web-{9BF7D7C4-8B33-424C-8AE2-D74C49D3BAAA}" dt="2018-12-20T17:11:21.518" v="130"/>
          <ac:cxnSpMkLst>
            <pc:docMk/>
            <pc:sldMk cId="347358246" sldId="279"/>
            <ac:cxnSpMk id="6" creationId="{F9C6EDEF-A3BB-407B-9CDF-A7E5E5AE68C9}"/>
          </ac:cxnSpMkLst>
        </pc:cxnChg>
        <pc:cxnChg chg="add">
          <ac:chgData name="юлия Родивилова" userId="96de1691a0a073e6" providerId="Windows Live" clId="Web-{9BF7D7C4-8B33-424C-8AE2-D74C49D3BAAA}" dt="2018-12-20T17:11:21.518" v="130"/>
          <ac:cxnSpMkLst>
            <pc:docMk/>
            <pc:sldMk cId="347358246" sldId="279"/>
            <ac:cxnSpMk id="7" creationId="{11AE95B9-B8B1-4D2E-827E-AE702FB672B9}"/>
          </ac:cxnSpMkLst>
        </pc:cxnChg>
        <pc:cxnChg chg="add">
          <ac:chgData name="юлия Родивилова" userId="96de1691a0a073e6" providerId="Windows Live" clId="Web-{9BF7D7C4-8B33-424C-8AE2-D74C49D3BAAA}" dt="2018-12-20T17:11:21.518" v="130"/>
          <ac:cxnSpMkLst>
            <pc:docMk/>
            <pc:sldMk cId="347358246" sldId="279"/>
            <ac:cxnSpMk id="8" creationId="{9B96C491-9D12-4A1F-87C1-4087035C5295}"/>
          </ac:cxnSpMkLst>
        </pc:cxnChg>
        <pc:cxnChg chg="add del">
          <ac:chgData name="юлия Родивилова" userId="96de1691a0a073e6" providerId="Windows Live" clId="Web-{9BF7D7C4-8B33-424C-8AE2-D74C49D3BAAA}" dt="2018-12-20T17:11:04.924" v="127"/>
          <ac:cxnSpMkLst>
            <pc:docMk/>
            <pc:sldMk cId="347358246" sldId="279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9BF7D7C4-8B33-424C-8AE2-D74C49D3BAAA}" dt="2018-12-20T17:11:21.518" v="130"/>
          <ac:cxnSpMkLst>
            <pc:docMk/>
            <pc:sldMk cId="347358246" sldId="279"/>
            <ac:cxnSpMk id="10" creationId="{1FFE5C4A-1546-4452-A19D-2A989D4BC40A}"/>
          </ac:cxnSpMkLst>
        </pc:cxnChg>
        <pc:cxnChg chg="add del">
          <ac:chgData name="юлия Родивилова" userId="96de1691a0a073e6" providerId="Windows Live" clId="Web-{9BF7D7C4-8B33-424C-8AE2-D74C49D3BAAA}" dt="2018-12-20T17:11:04.924" v="127"/>
          <ac:cxnSpMkLst>
            <pc:docMk/>
            <pc:sldMk cId="347358246" sldId="279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9BF7D7C4-8B33-424C-8AE2-D74C49D3BAAA}" dt="2018-12-20T17:11:21.518" v="130"/>
          <ac:cxnSpMkLst>
            <pc:docMk/>
            <pc:sldMk cId="347358246" sldId="279"/>
            <ac:cxnSpMk id="12" creationId="{B148CBA6-F6FA-4167-BD0D-40D35561B2CA}"/>
          </ac:cxnSpMkLst>
        </pc:cxnChg>
        <pc:cxnChg chg="add del">
          <ac:chgData name="юлия Родивилова" userId="96de1691a0a073e6" providerId="Windows Live" clId="Web-{9BF7D7C4-8B33-424C-8AE2-D74C49D3BAAA}" dt="2018-12-20T17:11:04.924" v="127"/>
          <ac:cxnSpMkLst>
            <pc:docMk/>
            <pc:sldMk cId="347358246" sldId="279"/>
            <ac:cxnSpMk id="13" creationId="{9B96C491-9D12-4A1F-87C1-4087035C5295}"/>
          </ac:cxnSpMkLst>
        </pc:cxnChg>
        <pc:cxnChg chg="add del">
          <ac:chgData name="юлия Родивилова" userId="96de1691a0a073e6" providerId="Windows Live" clId="Web-{9BF7D7C4-8B33-424C-8AE2-D74C49D3BAAA}" dt="2018-12-20T17:11:04.924" v="127"/>
          <ac:cxnSpMkLst>
            <pc:docMk/>
            <pc:sldMk cId="347358246" sldId="279"/>
            <ac:cxnSpMk id="15" creationId="{1FFE5C4A-1546-4452-A19D-2A989D4BC40A}"/>
          </ac:cxnSpMkLst>
        </pc:cxnChg>
        <pc:cxnChg chg="add del">
          <ac:chgData name="юлия Родивилова" userId="96de1691a0a073e6" providerId="Windows Live" clId="Web-{9BF7D7C4-8B33-424C-8AE2-D74C49D3BAAA}" dt="2018-12-20T17:11:04.924" v="127"/>
          <ac:cxnSpMkLst>
            <pc:docMk/>
            <pc:sldMk cId="347358246" sldId="279"/>
            <ac:cxnSpMk id="17" creationId="{B148CBA6-F6FA-4167-BD0D-40D35561B2CA}"/>
          </ac:cxnSpMkLst>
        </pc:cxnChg>
      </pc:sldChg>
      <pc:sldChg chg="addSp delSp modSp">
        <pc:chgData name="юлия Родивилова" userId="96de1691a0a073e6" providerId="Windows Live" clId="Web-{9BF7D7C4-8B33-424C-8AE2-D74C49D3BAAA}" dt="2018-12-20T17:07:51.127" v="73" actId="14100"/>
        <pc:sldMkLst>
          <pc:docMk/>
          <pc:sldMk cId="555553470" sldId="280"/>
        </pc:sldMkLst>
        <pc:spChg chg="mod">
          <ac:chgData name="юлия Родивилова" userId="96de1691a0a073e6" providerId="Windows Live" clId="Web-{9BF7D7C4-8B33-424C-8AE2-D74C49D3BAAA}" dt="2018-12-20T17:06:37.705" v="54" actId="1076"/>
          <ac:spMkLst>
            <pc:docMk/>
            <pc:sldMk cId="555553470" sldId="280"/>
            <ac:spMk id="2" creationId="{20FB7767-0868-4772-A56F-7760D3D4D1CF}"/>
          </ac:spMkLst>
        </pc:spChg>
        <pc:spChg chg="del mod">
          <ac:chgData name="юлия Родивилова" userId="96de1691a0a073e6" providerId="Windows Live" clId="Web-{9BF7D7C4-8B33-424C-8AE2-D74C49D3BAAA}" dt="2018-12-20T17:07:24.111" v="68"/>
          <ac:spMkLst>
            <pc:docMk/>
            <pc:sldMk cId="555553470" sldId="280"/>
            <ac:spMk id="3" creationId="{B1B7D603-028B-4968-8650-A9D84DD2D984}"/>
          </ac:spMkLst>
        </pc:spChg>
        <pc:picChg chg="add mod">
          <ac:chgData name="юлия Родивилова" userId="96de1691a0a073e6" providerId="Windows Live" clId="Web-{9BF7D7C4-8B33-424C-8AE2-D74C49D3BAAA}" dt="2018-12-20T17:07:51.127" v="73" actId="14100"/>
          <ac:picMkLst>
            <pc:docMk/>
            <pc:sldMk cId="555553470" sldId="280"/>
            <ac:picMk id="4" creationId="{CDE1E177-3DFD-4E8D-A5CA-5E71BDFE8EE9}"/>
          </ac:picMkLst>
        </pc:picChg>
      </pc:sldChg>
      <pc:sldChg chg="addSp modSp mod setBg">
        <pc:chgData name="юлия Родивилова" userId="96de1691a0a073e6" providerId="Windows Live" clId="Web-{9BF7D7C4-8B33-424C-8AE2-D74C49D3BAAA}" dt="2018-12-20T17:05:06.048" v="23" actId="20577"/>
        <pc:sldMkLst>
          <pc:docMk/>
          <pc:sldMk cId="3711742681" sldId="282"/>
        </pc:sldMkLst>
        <pc:spChg chg="mod">
          <ac:chgData name="юлия Родивилова" userId="96de1691a0a073e6" providerId="Windows Live" clId="Web-{9BF7D7C4-8B33-424C-8AE2-D74C49D3BAAA}" dt="2018-12-20T17:05:06.048" v="23" actId="20577"/>
          <ac:spMkLst>
            <pc:docMk/>
            <pc:sldMk cId="3711742681" sldId="282"/>
            <ac:spMk id="2" creationId="{AED3C036-5F88-421D-AE4A-A21942DA36A3}"/>
          </ac:spMkLst>
        </pc:spChg>
        <pc:spChg chg="mod">
          <ac:chgData name="юлия Родивилова" userId="96de1691a0a073e6" providerId="Windows Live" clId="Web-{9BF7D7C4-8B33-424C-8AE2-D74C49D3BAAA}" dt="2018-12-20T17:04:42.689" v="20" actId="20577"/>
          <ac:spMkLst>
            <pc:docMk/>
            <pc:sldMk cId="3711742681" sldId="282"/>
            <ac:spMk id="5" creationId="{709B03F3-26C8-4813-8780-FCF08095E5B7}"/>
          </ac:spMkLst>
        </pc:spChg>
        <pc:spChg chg="add">
          <ac:chgData name="юлия Родивилова" userId="96de1691a0a073e6" providerId="Windows Live" clId="Web-{9BF7D7C4-8B33-424C-8AE2-D74C49D3BAAA}" dt="2018-12-20T17:04:06.845" v="13"/>
          <ac:spMkLst>
            <pc:docMk/>
            <pc:sldMk cId="3711742681" sldId="282"/>
            <ac:spMk id="10" creationId="{22BDB684-7D82-4E7C-8959-5EC841F6B63B}"/>
          </ac:spMkLst>
        </pc:spChg>
        <pc:grpChg chg="add">
          <ac:chgData name="юлия Родивилова" userId="96de1691a0a073e6" providerId="Windows Live" clId="Web-{9BF7D7C4-8B33-424C-8AE2-D74C49D3BAAA}" dt="2018-12-20T17:04:06.845" v="13"/>
          <ac:grpSpMkLst>
            <pc:docMk/>
            <pc:sldMk cId="3711742681" sldId="282"/>
            <ac:grpSpMk id="12" creationId="{5E6C0373-A7BB-4498-B633-1FAA4639124F}"/>
          </ac:grpSpMkLst>
        </pc:grpChg>
        <pc:picChg chg="add mod">
          <ac:chgData name="юлия Родивилова" userId="96de1691a0a073e6" providerId="Windows Live" clId="Web-{9BF7D7C4-8B33-424C-8AE2-D74C49D3BAAA}" dt="2018-12-20T17:04:06.845" v="13"/>
          <ac:picMkLst>
            <pc:docMk/>
            <pc:sldMk cId="3711742681" sldId="282"/>
            <ac:picMk id="3" creationId="{587E09ED-F6E1-47D3-858D-5F3AFA0F03B3}"/>
          </ac:picMkLst>
        </pc:picChg>
      </pc:sldChg>
      <pc:sldChg chg="addSp delSp modSp">
        <pc:chgData name="юлия Родивилова" userId="96de1691a0a073e6" providerId="Windows Live" clId="Web-{9BF7D7C4-8B33-424C-8AE2-D74C49D3BAAA}" dt="2018-12-20T17:16:48.113" v="133"/>
        <pc:sldMkLst>
          <pc:docMk/>
          <pc:sldMk cId="1911757717" sldId="289"/>
        </pc:sldMkLst>
        <pc:spChg chg="del">
          <ac:chgData name="юлия Родивилова" userId="96de1691a0a073e6" providerId="Windows Live" clId="Web-{9BF7D7C4-8B33-424C-8AE2-D74C49D3BAAA}" dt="2018-12-20T17:16:33.691" v="131"/>
          <ac:spMkLst>
            <pc:docMk/>
            <pc:sldMk cId="1911757717" sldId="289"/>
            <ac:spMk id="3" creationId="{8D79CD7E-4719-4524-94F0-C84F9C3F0D30}"/>
          </ac:spMkLst>
        </pc:spChg>
        <pc:spChg chg="add mod">
          <ac:chgData name="юлия Родивилова" userId="96de1691a0a073e6" providerId="Windows Live" clId="Web-{9BF7D7C4-8B33-424C-8AE2-D74C49D3BAAA}" dt="2018-12-20T17:16:48.113" v="133"/>
          <ac:spMkLst>
            <pc:docMk/>
            <pc:sldMk cId="1911757717" sldId="289"/>
            <ac:spMk id="7" creationId="{BE473611-8E6A-4A27-9A50-6378C1FDACE9}"/>
          </ac:spMkLst>
        </pc:spChg>
        <pc:picChg chg="add del mod ord">
          <ac:chgData name="юлия Родивилова" userId="96de1691a0a073e6" providerId="Windows Live" clId="Web-{9BF7D7C4-8B33-424C-8AE2-D74C49D3BAAA}" dt="2018-12-20T17:16:48.113" v="133"/>
          <ac:picMkLst>
            <pc:docMk/>
            <pc:sldMk cId="1911757717" sldId="289"/>
            <ac:picMk id="4" creationId="{781E2EDF-6055-4A4F-A09C-0E423B1F2CFE}"/>
          </ac:picMkLst>
        </pc:picChg>
      </pc:sldChg>
    </pc:docChg>
  </pc:docChgLst>
  <pc:docChgLst>
    <pc:chgData name="юлия Родивилова" userId="96de1691a0a073e6" providerId="Windows Live" clId="Web-{1D1F0405-E476-4372-96DC-938183C4146D}"/>
    <pc:docChg chg="addSld delSld modSld sldOrd">
      <pc:chgData name="юлия Родивилова" userId="96de1691a0a073e6" providerId="Windows Live" clId="Web-{1D1F0405-E476-4372-96DC-938183C4146D}" dt="2018-12-20T14:21:52.185" v="955"/>
      <pc:docMkLst>
        <pc:docMk/>
      </pc:docMkLst>
      <pc:sldChg chg="addSp delSp modSp del">
        <pc:chgData name="юлия Родивилова" userId="96de1691a0a073e6" providerId="Windows Live" clId="Web-{1D1F0405-E476-4372-96DC-938183C4146D}" dt="2018-12-20T10:56:36.113" v="284"/>
        <pc:sldMkLst>
          <pc:docMk/>
          <pc:sldMk cId="1380423716" sldId="258"/>
        </pc:sldMkLst>
        <pc:spChg chg="del">
          <ac:chgData name="юлия Родивилова" userId="96de1691a0a073e6" providerId="Windows Live" clId="Web-{1D1F0405-E476-4372-96DC-938183C4146D}" dt="2018-12-20T10:56:24.238" v="283"/>
          <ac:spMkLst>
            <pc:docMk/>
            <pc:sldMk cId="1380423716" sldId="258"/>
            <ac:spMk id="9" creationId="{B997561E-3B79-4F76-B326-6B833E5A1FA0}"/>
          </ac:spMkLst>
        </pc:spChg>
        <pc:graphicFrameChg chg="add mod ord modGraphic">
          <ac:chgData name="юлия Родивилова" userId="96de1691a0a073e6" providerId="Windows Live" clId="Web-{1D1F0405-E476-4372-96DC-938183C4146D}" dt="2018-12-20T10:56:24.238" v="283"/>
          <ac:graphicFrameMkLst>
            <pc:docMk/>
            <pc:sldMk cId="1380423716" sldId="258"/>
            <ac:graphicFrameMk id="3" creationId="{65AFCEA1-3AE7-4201-8210-AFFA7977734F}"/>
          </ac:graphicFrameMkLst>
        </pc:graphicFrameChg>
      </pc:sldChg>
      <pc:sldChg chg="del">
        <pc:chgData name="юлия Родивилова" userId="96de1691a0a073e6" providerId="Windows Live" clId="Web-{1D1F0405-E476-4372-96DC-938183C4146D}" dt="2018-12-20T13:04:11.115" v="392"/>
        <pc:sldMkLst>
          <pc:docMk/>
          <pc:sldMk cId="613657894" sldId="259"/>
        </pc:sldMkLst>
      </pc:sldChg>
      <pc:sldChg chg="modSp">
        <pc:chgData name="юлия Родивилова" userId="96de1691a0a073e6" providerId="Windows Live" clId="Web-{1D1F0405-E476-4372-96DC-938183C4146D}" dt="2018-12-20T13:33:51.823" v="693" actId="20577"/>
        <pc:sldMkLst>
          <pc:docMk/>
          <pc:sldMk cId="1451466156" sldId="267"/>
        </pc:sldMkLst>
        <pc:spChg chg="mod">
          <ac:chgData name="юлия Родивилова" userId="96de1691a0a073e6" providerId="Windows Live" clId="Web-{1D1F0405-E476-4372-96DC-938183C4146D}" dt="2018-12-20T13:33:51.823" v="693" actId="20577"/>
          <ac:spMkLst>
            <pc:docMk/>
            <pc:sldMk cId="1451466156" sldId="267"/>
            <ac:spMk id="2" creationId="{420FB1FB-A83E-4098-B635-2567A5F4E7AD}"/>
          </ac:spMkLst>
        </pc:spChg>
        <pc:picChg chg="mod">
          <ac:chgData name="юлия Родивилова" userId="96de1691a0a073e6" providerId="Windows Live" clId="Web-{1D1F0405-E476-4372-96DC-938183C4146D}" dt="2018-12-20T13:33:40.245" v="686" actId="14100"/>
          <ac:picMkLst>
            <pc:docMk/>
            <pc:sldMk cId="1451466156" sldId="267"/>
            <ac:picMk id="5" creationId="{C42595FA-7C2F-4A1D-B14A-61846FC10242}"/>
          </ac:picMkLst>
        </pc:picChg>
      </pc:sldChg>
      <pc:sldChg chg="addSp delSp modSp mod ord setBg">
        <pc:chgData name="юлия Родивилова" userId="96de1691a0a073e6" providerId="Windows Live" clId="Web-{1D1F0405-E476-4372-96DC-938183C4146D}" dt="2018-12-20T11:01:15.209" v="357" actId="20577"/>
        <pc:sldMkLst>
          <pc:docMk/>
          <pc:sldMk cId="3293340784" sldId="274"/>
        </pc:sldMkLst>
        <pc:spChg chg="mod">
          <ac:chgData name="юлия Родивилова" userId="96de1691a0a073e6" providerId="Windows Live" clId="Web-{1D1F0405-E476-4372-96DC-938183C4146D}" dt="2018-12-20T11:01:15.209" v="357" actId="20577"/>
          <ac:spMkLst>
            <pc:docMk/>
            <pc:sldMk cId="3293340784" sldId="274"/>
            <ac:spMk id="2" creationId="{83AA6CBE-DBC4-4428-A6FE-1926BAC546D5}"/>
          </ac:spMkLst>
        </pc:spChg>
        <pc:spChg chg="del mod">
          <ac:chgData name="юлия Родивилова" userId="96de1691a0a073e6" providerId="Windows Live" clId="Web-{1D1F0405-E476-4372-96DC-938183C4146D}" dt="2018-12-20T11:00:55.396" v="350"/>
          <ac:spMkLst>
            <pc:docMk/>
            <pc:sldMk cId="3293340784" sldId="274"/>
            <ac:spMk id="3" creationId="{0F071EA7-A654-4EA0-91B5-07A8CD7F087E}"/>
          </ac:spMkLst>
        </pc:spChg>
        <pc:spChg chg="add">
          <ac:chgData name="юлия Родивилова" userId="96de1691a0a073e6" providerId="Windows Live" clId="Web-{1D1F0405-E476-4372-96DC-938183C4146D}" dt="2018-12-20T11:01:01.818" v="352"/>
          <ac:spMkLst>
            <pc:docMk/>
            <pc:sldMk cId="3293340784" sldId="274"/>
            <ac:spMk id="19" creationId="{0B00BF1A-DE31-418A-A8D6-94DD83A42694}"/>
          </ac:spMkLst>
        </pc:spChg>
        <pc:spChg chg="add">
          <ac:chgData name="юлия Родивилова" userId="96de1691a0a073e6" providerId="Windows Live" clId="Web-{1D1F0405-E476-4372-96DC-938183C4146D}" dt="2018-12-20T11:01:01.818" v="352"/>
          <ac:spMkLst>
            <pc:docMk/>
            <pc:sldMk cId="3293340784" sldId="274"/>
            <ac:spMk id="21" creationId="{5E44135C-8489-48D6-9DE0-01158CEC1D10}"/>
          </ac:spMkLst>
        </pc:spChg>
        <pc:grpChg chg="add">
          <ac:chgData name="юлия Родивилова" userId="96de1691a0a073e6" providerId="Windows Live" clId="Web-{1D1F0405-E476-4372-96DC-938183C4146D}" dt="2018-12-20T11:01:01.818" v="352"/>
          <ac:grpSpMkLst>
            <pc:docMk/>
            <pc:sldMk cId="3293340784" sldId="274"/>
            <ac:grpSpMk id="23" creationId="{C2EBB1E3-798E-4681-9571-598110EB76C0}"/>
          </ac:grpSpMkLst>
        </pc:grpChg>
        <pc:picChg chg="add mod ord">
          <ac:chgData name="юлия Родивилова" userId="96de1691a0a073e6" providerId="Windows Live" clId="Web-{1D1F0405-E476-4372-96DC-938183C4146D}" dt="2018-12-20T11:01:01.818" v="352"/>
          <ac:picMkLst>
            <pc:docMk/>
            <pc:sldMk cId="3293340784" sldId="274"/>
            <ac:picMk id="4" creationId="{6E353EF1-798A-497B-88C6-73295E928D2B}"/>
          </ac:picMkLst>
        </pc:picChg>
        <pc:cxnChg chg="add">
          <ac:chgData name="юлия Родивилова" userId="96de1691a0a073e6" providerId="Windows Live" clId="Web-{1D1F0405-E476-4372-96DC-938183C4146D}" dt="2018-12-20T11:01:01.818" v="352"/>
          <ac:cxnSpMkLst>
            <pc:docMk/>
            <pc:sldMk cId="3293340784" sldId="274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1D1F0405-E476-4372-96DC-938183C4146D}" dt="2018-12-20T11:01:01.818" v="352"/>
          <ac:cxnSpMkLst>
            <pc:docMk/>
            <pc:sldMk cId="3293340784" sldId="274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1D1F0405-E476-4372-96DC-938183C4146D}" dt="2018-12-20T11:01:01.818" v="352"/>
          <ac:cxnSpMkLst>
            <pc:docMk/>
            <pc:sldMk cId="3293340784" sldId="274"/>
            <ac:cxnSpMk id="13" creationId="{9B96C491-9D12-4A1F-87C1-4087035C5295}"/>
          </ac:cxnSpMkLst>
        </pc:cxnChg>
        <pc:cxnChg chg="add">
          <ac:chgData name="юлия Родивилова" userId="96de1691a0a073e6" providerId="Windows Live" clId="Web-{1D1F0405-E476-4372-96DC-938183C4146D}" dt="2018-12-20T11:01:01.818" v="352"/>
          <ac:cxnSpMkLst>
            <pc:docMk/>
            <pc:sldMk cId="3293340784" sldId="274"/>
            <ac:cxnSpMk id="15" creationId="{1FFE5C4A-1546-4452-A19D-2A989D4BC40A}"/>
          </ac:cxnSpMkLst>
        </pc:cxnChg>
        <pc:cxnChg chg="add">
          <ac:chgData name="юлия Родивилова" userId="96de1691a0a073e6" providerId="Windows Live" clId="Web-{1D1F0405-E476-4372-96DC-938183C4146D}" dt="2018-12-20T11:01:01.818" v="352"/>
          <ac:cxnSpMkLst>
            <pc:docMk/>
            <pc:sldMk cId="3293340784" sldId="274"/>
            <ac:cxnSpMk id="17" creationId="{B148CBA6-F6FA-4167-BD0D-40D35561B2CA}"/>
          </ac:cxnSpMkLst>
        </pc:cxnChg>
      </pc:sldChg>
      <pc:sldChg chg="addSp delSp modSp">
        <pc:chgData name="юлия Родивилова" userId="96de1691a0a073e6" providerId="Windows Live" clId="Web-{1D1F0405-E476-4372-96DC-938183C4146D}" dt="2018-12-20T10:43:39.155" v="164" actId="1076"/>
        <pc:sldMkLst>
          <pc:docMk/>
          <pc:sldMk cId="1383504042" sldId="275"/>
        </pc:sldMkLst>
        <pc:spChg chg="mod">
          <ac:chgData name="юлия Родивилова" userId="96de1691a0a073e6" providerId="Windows Live" clId="Web-{1D1F0405-E476-4372-96DC-938183C4146D}" dt="2018-12-20T10:40:03.497" v="42" actId="1076"/>
          <ac:spMkLst>
            <pc:docMk/>
            <pc:sldMk cId="1383504042" sldId="275"/>
            <ac:spMk id="2" creationId="{CF7307CB-627B-406B-A735-188949FE7E1E}"/>
          </ac:spMkLst>
        </pc:spChg>
        <pc:spChg chg="add mod">
          <ac:chgData name="юлия Родивилова" userId="96de1691a0a073e6" providerId="Windows Live" clId="Web-{1D1F0405-E476-4372-96DC-938183C4146D}" dt="2018-12-20T10:43:39.155" v="164" actId="1076"/>
          <ac:spMkLst>
            <pc:docMk/>
            <pc:sldMk cId="1383504042" sldId="275"/>
            <ac:spMk id="3" creationId="{F48B5CE4-DED4-401E-BCF8-56475731C941}"/>
          </ac:spMkLst>
        </pc:spChg>
        <pc:spChg chg="del mod">
          <ac:chgData name="юлия Родивилова" userId="96de1691a0a073e6" providerId="Windows Live" clId="Web-{1D1F0405-E476-4372-96DC-938183C4146D}" dt="2018-12-20T10:39:28.950" v="41"/>
          <ac:spMkLst>
            <pc:docMk/>
            <pc:sldMk cId="1383504042" sldId="275"/>
            <ac:spMk id="6" creationId="{FC762FE5-5F9F-4758-A4C0-F113AE32509F}"/>
          </ac:spMkLst>
        </pc:spChg>
      </pc:sldChg>
      <pc:sldChg chg="modSp new del">
        <pc:chgData name="юлия Родивилова" userId="96de1691a0a073e6" providerId="Windows Live" clId="Web-{1D1F0405-E476-4372-96DC-938183C4146D}" dt="2018-12-20T10:47:32.547" v="167"/>
        <pc:sldMkLst>
          <pc:docMk/>
          <pc:sldMk cId="1615706971" sldId="276"/>
        </pc:sldMkLst>
        <pc:spChg chg="mod">
          <ac:chgData name="юлия Родивилова" userId="96de1691a0a073e6" providerId="Windows Live" clId="Web-{1D1F0405-E476-4372-96DC-938183C4146D}" dt="2018-12-20T10:44:34.640" v="166" actId="1076"/>
          <ac:spMkLst>
            <pc:docMk/>
            <pc:sldMk cId="1615706971" sldId="276"/>
            <ac:spMk id="2" creationId="{193FBC06-ABBF-4AC4-ACE5-7FC84213E9AF}"/>
          </ac:spMkLst>
        </pc:spChg>
      </pc:sldChg>
      <pc:sldChg chg="addSp delSp modSp new mod ord setBg">
        <pc:chgData name="юлия Родивилова" userId="96de1691a0a073e6" providerId="Windows Live" clId="Web-{1D1F0405-E476-4372-96DC-938183C4146D}" dt="2018-12-20T10:53:03.065" v="206" actId="20577"/>
        <pc:sldMkLst>
          <pc:docMk/>
          <pc:sldMk cId="2672369709" sldId="276"/>
        </pc:sldMkLst>
        <pc:spChg chg="mod">
          <ac:chgData name="юлия Родивилова" userId="96de1691a0a073e6" providerId="Windows Live" clId="Web-{1D1F0405-E476-4372-96DC-938183C4146D}" dt="2018-12-20T10:53:03.065" v="206" actId="20577"/>
          <ac:spMkLst>
            <pc:docMk/>
            <pc:sldMk cId="2672369709" sldId="276"/>
            <ac:spMk id="2" creationId="{36127565-AD67-472C-874C-CFB0061185B1}"/>
          </ac:spMkLst>
        </pc:spChg>
        <pc:spChg chg="del">
          <ac:chgData name="юлия Родивилова" userId="96de1691a0a073e6" providerId="Windows Live" clId="Web-{1D1F0405-E476-4372-96DC-938183C4146D}" dt="2018-12-20T10:52:19.002" v="191"/>
          <ac:spMkLst>
            <pc:docMk/>
            <pc:sldMk cId="2672369709" sldId="276"/>
            <ac:spMk id="3" creationId="{DB7A79FF-1981-45B6-8EB8-0D85D07CFA95}"/>
          </ac:spMkLst>
        </pc:spChg>
        <pc:spChg chg="add">
          <ac:chgData name="юлия Родивилова" userId="96de1691a0a073e6" providerId="Windows Live" clId="Web-{1D1F0405-E476-4372-96DC-938183C4146D}" dt="2018-12-20T10:52:26.205" v="192"/>
          <ac:spMkLst>
            <pc:docMk/>
            <pc:sldMk cId="2672369709" sldId="276"/>
            <ac:spMk id="19" creationId="{0B00BF1A-DE31-418A-A8D6-94DD83A42694}"/>
          </ac:spMkLst>
        </pc:spChg>
        <pc:spChg chg="add">
          <ac:chgData name="юлия Родивилова" userId="96de1691a0a073e6" providerId="Windows Live" clId="Web-{1D1F0405-E476-4372-96DC-938183C4146D}" dt="2018-12-20T10:52:26.205" v="192"/>
          <ac:spMkLst>
            <pc:docMk/>
            <pc:sldMk cId="2672369709" sldId="276"/>
            <ac:spMk id="21" creationId="{5E44135C-8489-48D6-9DE0-01158CEC1D10}"/>
          </ac:spMkLst>
        </pc:spChg>
        <pc:grpChg chg="add">
          <ac:chgData name="юлия Родивилова" userId="96de1691a0a073e6" providerId="Windows Live" clId="Web-{1D1F0405-E476-4372-96DC-938183C4146D}" dt="2018-12-20T10:52:26.205" v="192"/>
          <ac:grpSpMkLst>
            <pc:docMk/>
            <pc:sldMk cId="2672369709" sldId="276"/>
            <ac:grpSpMk id="23" creationId="{C2EBB1E3-798E-4681-9571-598110EB76C0}"/>
          </ac:grpSpMkLst>
        </pc:grpChg>
        <pc:picChg chg="add mod ord">
          <ac:chgData name="юлия Родивилова" userId="96de1691a0a073e6" providerId="Windows Live" clId="Web-{1D1F0405-E476-4372-96DC-938183C4146D}" dt="2018-12-20T10:52:26.205" v="192"/>
          <ac:picMkLst>
            <pc:docMk/>
            <pc:sldMk cId="2672369709" sldId="276"/>
            <ac:picMk id="4" creationId="{AE32F45E-5E2E-4776-B963-BAD0EB0CCB1E}"/>
          </ac:picMkLst>
        </pc:picChg>
        <pc:cxnChg chg="add">
          <ac:chgData name="юлия Родивилова" userId="96de1691a0a073e6" providerId="Windows Live" clId="Web-{1D1F0405-E476-4372-96DC-938183C4146D}" dt="2018-12-20T10:52:26.205" v="192"/>
          <ac:cxnSpMkLst>
            <pc:docMk/>
            <pc:sldMk cId="2672369709" sldId="276"/>
            <ac:cxnSpMk id="9" creationId="{F9C6EDEF-A3BB-407B-9CDF-A7E5E5AE68C9}"/>
          </ac:cxnSpMkLst>
        </pc:cxnChg>
        <pc:cxnChg chg="add">
          <ac:chgData name="юлия Родивилова" userId="96de1691a0a073e6" providerId="Windows Live" clId="Web-{1D1F0405-E476-4372-96DC-938183C4146D}" dt="2018-12-20T10:52:26.205" v="192"/>
          <ac:cxnSpMkLst>
            <pc:docMk/>
            <pc:sldMk cId="2672369709" sldId="276"/>
            <ac:cxnSpMk id="11" creationId="{11AE95B9-B8B1-4D2E-827E-AE702FB672B9}"/>
          </ac:cxnSpMkLst>
        </pc:cxnChg>
        <pc:cxnChg chg="add">
          <ac:chgData name="юлия Родивилова" userId="96de1691a0a073e6" providerId="Windows Live" clId="Web-{1D1F0405-E476-4372-96DC-938183C4146D}" dt="2018-12-20T10:52:26.205" v="192"/>
          <ac:cxnSpMkLst>
            <pc:docMk/>
            <pc:sldMk cId="2672369709" sldId="276"/>
            <ac:cxnSpMk id="13" creationId="{9B96C491-9D12-4A1F-87C1-4087035C5295}"/>
          </ac:cxnSpMkLst>
        </pc:cxnChg>
        <pc:cxnChg chg="add">
          <ac:chgData name="юлия Родивилова" userId="96de1691a0a073e6" providerId="Windows Live" clId="Web-{1D1F0405-E476-4372-96DC-938183C4146D}" dt="2018-12-20T10:52:26.205" v="192"/>
          <ac:cxnSpMkLst>
            <pc:docMk/>
            <pc:sldMk cId="2672369709" sldId="276"/>
            <ac:cxnSpMk id="15" creationId="{1FFE5C4A-1546-4452-A19D-2A989D4BC40A}"/>
          </ac:cxnSpMkLst>
        </pc:cxnChg>
        <pc:cxnChg chg="add">
          <ac:chgData name="юлия Родивилова" userId="96de1691a0a073e6" providerId="Windows Live" clId="Web-{1D1F0405-E476-4372-96DC-938183C4146D}" dt="2018-12-20T10:52:26.205" v="192"/>
          <ac:cxnSpMkLst>
            <pc:docMk/>
            <pc:sldMk cId="2672369709" sldId="276"/>
            <ac:cxnSpMk id="17" creationId="{B148CBA6-F6FA-4167-BD0D-40D35561B2CA}"/>
          </ac:cxnSpMkLst>
        </pc:cxnChg>
      </pc:sldChg>
      <pc:sldChg chg="modSp new">
        <pc:chgData name="юлия Родивилова" userId="96de1691a0a073e6" providerId="Windows Live" clId="Web-{1D1F0405-E476-4372-96DC-938183C4146D}" dt="2018-12-20T10:55:47.832" v="280" actId="20577"/>
        <pc:sldMkLst>
          <pc:docMk/>
          <pc:sldMk cId="2961927887" sldId="277"/>
        </pc:sldMkLst>
        <pc:spChg chg="mod">
          <ac:chgData name="юлия Родивилова" userId="96de1691a0a073e6" providerId="Windows Live" clId="Web-{1D1F0405-E476-4372-96DC-938183C4146D}" dt="2018-12-20T10:53:53.909" v="243" actId="20577"/>
          <ac:spMkLst>
            <pc:docMk/>
            <pc:sldMk cId="2961927887" sldId="277"/>
            <ac:spMk id="2" creationId="{F75636A4-0F42-49D7-9ABE-4CC8DBC58B79}"/>
          </ac:spMkLst>
        </pc:spChg>
        <pc:spChg chg="mod">
          <ac:chgData name="юлия Родивилова" userId="96de1691a0a073e6" providerId="Windows Live" clId="Web-{1D1F0405-E476-4372-96DC-938183C4146D}" dt="2018-12-20T10:55:47.832" v="280" actId="20577"/>
          <ac:spMkLst>
            <pc:docMk/>
            <pc:sldMk cId="2961927887" sldId="277"/>
            <ac:spMk id="3" creationId="{648AD78C-82FA-4A04-9461-AADD8960A603}"/>
          </ac:spMkLst>
        </pc:spChg>
      </pc:sldChg>
      <pc:sldChg chg="addSp delSp modSp new">
        <pc:chgData name="юлия Родивилова" userId="96de1691a0a073e6" providerId="Windows Live" clId="Web-{1D1F0405-E476-4372-96DC-938183C4146D}" dt="2018-12-20T13:26:27.787" v="572" actId="1076"/>
        <pc:sldMkLst>
          <pc:docMk/>
          <pc:sldMk cId="1300426830" sldId="278"/>
        </pc:sldMkLst>
        <pc:spChg chg="mod">
          <ac:chgData name="юлия Родивилова" userId="96de1691a0a073e6" providerId="Windows Live" clId="Web-{1D1F0405-E476-4372-96DC-938183C4146D}" dt="2018-12-20T13:22:51.253" v="565" actId="20577"/>
          <ac:spMkLst>
            <pc:docMk/>
            <pc:sldMk cId="1300426830" sldId="278"/>
            <ac:spMk id="2" creationId="{5E037055-5582-405D-A34E-743683F41943}"/>
          </ac:spMkLst>
        </pc:spChg>
        <pc:spChg chg="del mod">
          <ac:chgData name="юлия Родивилова" userId="96de1691a0a073e6" providerId="Windows Live" clId="Web-{1D1F0405-E476-4372-96DC-938183C4146D}" dt="2018-12-20T13:25:24.458" v="571"/>
          <ac:spMkLst>
            <pc:docMk/>
            <pc:sldMk cId="1300426830" sldId="278"/>
            <ac:spMk id="3" creationId="{27A8CFD1-1365-4B5B-AD66-514F413BC89D}"/>
          </ac:spMkLst>
        </pc:spChg>
        <pc:graphicFrameChg chg="add mod ord modGraphic">
          <ac:chgData name="юлия Родивилова" userId="96de1691a0a073e6" providerId="Windows Live" clId="Web-{1D1F0405-E476-4372-96DC-938183C4146D}" dt="2018-12-20T13:26:27.787" v="572" actId="1076"/>
          <ac:graphicFrameMkLst>
            <pc:docMk/>
            <pc:sldMk cId="1300426830" sldId="278"/>
            <ac:graphicFrameMk id="4" creationId="{4CB40A82-C567-4CC5-B4C4-9FE7EA04DC42}"/>
          </ac:graphicFrameMkLst>
        </pc:graphicFrameChg>
      </pc:sldChg>
      <pc:sldChg chg="new del">
        <pc:chgData name="юлия Родивилова" userId="96de1691a0a073e6" providerId="Windows Live" clId="Web-{1D1F0405-E476-4372-96DC-938183C4146D}" dt="2018-12-20T13:02:23.895" v="391"/>
        <pc:sldMkLst>
          <pc:docMk/>
          <pc:sldMk cId="2594111998" sldId="278"/>
        </pc:sldMkLst>
      </pc:sldChg>
      <pc:sldChg chg="new">
        <pc:chgData name="юлия Родивилова" userId="96de1691a0a073e6" providerId="Windows Live" clId="Web-{1D1F0405-E476-4372-96DC-938183C4146D}" dt="2018-12-20T13:04:28.553" v="394"/>
        <pc:sldMkLst>
          <pc:docMk/>
          <pc:sldMk cId="347358246" sldId="279"/>
        </pc:sldMkLst>
      </pc:sldChg>
      <pc:sldChg chg="modSp new del">
        <pc:chgData name="юлия Родивилова" userId="96de1691a0a073e6" providerId="Windows Live" clId="Web-{1D1F0405-E476-4372-96DC-938183C4146D}" dt="2018-12-20T12:59:18.643" v="390"/>
        <pc:sldMkLst>
          <pc:docMk/>
          <pc:sldMk cId="2905067352" sldId="279"/>
        </pc:sldMkLst>
        <pc:spChg chg="mod">
          <ac:chgData name="юлия Родивилова" userId="96de1691a0a073e6" providerId="Windows Live" clId="Web-{1D1F0405-E476-4372-96DC-938183C4146D}" dt="2018-12-20T12:59:00.768" v="387" actId="20577"/>
          <ac:spMkLst>
            <pc:docMk/>
            <pc:sldMk cId="2905067352" sldId="279"/>
            <ac:spMk id="2" creationId="{EACCE0E0-BA0A-4E6A-A082-04BE5FA9A8AC}"/>
          </ac:spMkLst>
        </pc:spChg>
      </pc:sldChg>
      <pc:sldChg chg="new">
        <pc:chgData name="юлия Родивилова" userId="96de1691a0a073e6" providerId="Windows Live" clId="Web-{1D1F0405-E476-4372-96DC-938183C4146D}" dt="2018-12-20T13:04:31.787" v="395"/>
        <pc:sldMkLst>
          <pc:docMk/>
          <pc:sldMk cId="555553470" sldId="280"/>
        </pc:sldMkLst>
      </pc:sldChg>
      <pc:sldChg chg="addSp delSp modSp new ord">
        <pc:chgData name="юлия Родивилова" userId="96de1691a0a073e6" providerId="Windows Live" clId="Web-{1D1F0405-E476-4372-96DC-938183C4146D}" dt="2018-12-20T13:11:59.246" v="444"/>
        <pc:sldMkLst>
          <pc:docMk/>
          <pc:sldMk cId="1351419342" sldId="281"/>
        </pc:sldMkLst>
        <pc:spChg chg="mod">
          <ac:chgData name="юлия Родивилова" userId="96de1691a0a073e6" providerId="Windows Live" clId="Web-{1D1F0405-E476-4372-96DC-938183C4146D}" dt="2018-12-20T13:08:54.634" v="441" actId="1076"/>
          <ac:spMkLst>
            <pc:docMk/>
            <pc:sldMk cId="1351419342" sldId="281"/>
            <ac:spMk id="2" creationId="{7CE61560-858C-4085-8888-44958EA0E8D2}"/>
          </ac:spMkLst>
        </pc:spChg>
        <pc:spChg chg="del mod">
          <ac:chgData name="юлия Родивилова" userId="96de1691a0a073e6" providerId="Windows Live" clId="Web-{1D1F0405-E476-4372-96DC-938183C4146D}" dt="2018-12-20T13:11:41.917" v="443"/>
          <ac:spMkLst>
            <pc:docMk/>
            <pc:sldMk cId="1351419342" sldId="281"/>
            <ac:spMk id="3" creationId="{F0AD62B5-6678-4F9D-A726-C9D6C19A2F42}"/>
          </ac:spMkLst>
        </pc:spChg>
        <pc:spChg chg="add mod">
          <ac:chgData name="юлия Родивилова" userId="96de1691a0a073e6" providerId="Windows Live" clId="Web-{1D1F0405-E476-4372-96DC-938183C4146D}" dt="2018-12-20T13:11:59.246" v="444"/>
          <ac:spMkLst>
            <pc:docMk/>
            <pc:sldMk cId="1351419342" sldId="281"/>
            <ac:spMk id="7" creationId="{6E2171C3-D1C2-47D3-934A-6EE23005A30A}"/>
          </ac:spMkLst>
        </pc:spChg>
        <pc:picChg chg="add del mod ord">
          <ac:chgData name="юлия Родивилова" userId="96de1691a0a073e6" providerId="Windows Live" clId="Web-{1D1F0405-E476-4372-96DC-938183C4146D}" dt="2018-12-20T13:11:59.246" v="444"/>
          <ac:picMkLst>
            <pc:docMk/>
            <pc:sldMk cId="1351419342" sldId="281"/>
            <ac:picMk id="4" creationId="{D67C1570-D9F2-48B6-9A6F-DDBC0A817596}"/>
          </ac:picMkLst>
        </pc:picChg>
      </pc:sldChg>
      <pc:sldChg chg="addSp delSp modSp new">
        <pc:chgData name="юлия Родивилова" userId="96de1691a0a073e6" providerId="Windows Live" clId="Web-{1D1F0405-E476-4372-96DC-938183C4146D}" dt="2018-12-20T13:36:43.044" v="730"/>
        <pc:sldMkLst>
          <pc:docMk/>
          <pc:sldMk cId="3711742681" sldId="282"/>
        </pc:sldMkLst>
        <pc:spChg chg="mod">
          <ac:chgData name="юлия Родивилова" userId="96de1691a0a073e6" providerId="Windows Live" clId="Web-{1D1F0405-E476-4372-96DC-938183C4146D}" dt="2018-12-20T13:36:06.762" v="727" actId="20577"/>
          <ac:spMkLst>
            <pc:docMk/>
            <pc:sldMk cId="3711742681" sldId="282"/>
            <ac:spMk id="2" creationId="{AED3C036-5F88-421D-AE4A-A21942DA36A3}"/>
          </ac:spMkLst>
        </pc:spChg>
        <pc:spChg chg="del mod">
          <ac:chgData name="юлия Родивилова" userId="96de1691a0a073e6" providerId="Windows Live" clId="Web-{1D1F0405-E476-4372-96DC-938183C4146D}" dt="2018-12-20T13:36:43.044" v="730"/>
          <ac:spMkLst>
            <pc:docMk/>
            <pc:sldMk cId="3711742681" sldId="282"/>
            <ac:spMk id="3" creationId="{C8F10F3F-69AE-4AD9-9158-5F646B7C7C82}"/>
          </ac:spMkLst>
        </pc:spChg>
        <pc:picChg chg="add mod ord">
          <ac:chgData name="юлия Родивилова" userId="96de1691a0a073e6" providerId="Windows Live" clId="Web-{1D1F0405-E476-4372-96DC-938183C4146D}" dt="2018-12-20T13:36:43.044" v="730"/>
          <ac:picMkLst>
            <pc:docMk/>
            <pc:sldMk cId="3711742681" sldId="282"/>
            <ac:picMk id="4" creationId="{9061A120-C49B-411E-A1E2-ABFF350DABDA}"/>
          </ac:picMkLst>
        </pc:picChg>
      </pc:sldChg>
      <pc:sldChg chg="addSp delSp modSp new mod setBg">
        <pc:chgData name="юлия Родивилова" userId="96de1691a0a073e6" providerId="Windows Live" clId="Web-{1D1F0405-E476-4372-96DC-938183C4146D}" dt="2018-12-20T13:31:27.683" v="682" actId="20577"/>
        <pc:sldMkLst>
          <pc:docMk/>
          <pc:sldMk cId="1522569846" sldId="283"/>
        </pc:sldMkLst>
        <pc:spChg chg="mod">
          <ac:chgData name="юлия Родивилова" userId="96de1691a0a073e6" providerId="Windows Live" clId="Web-{1D1F0405-E476-4372-96DC-938183C4146D}" dt="2018-12-20T13:29:42.758" v="654" actId="1076"/>
          <ac:spMkLst>
            <pc:docMk/>
            <pc:sldMk cId="1522569846" sldId="283"/>
            <ac:spMk id="2" creationId="{4D831B62-4421-4839-9CD2-44EEEE08C564}"/>
          </ac:spMkLst>
        </pc:spChg>
        <pc:spChg chg="del mod">
          <ac:chgData name="юлия Родивилова" userId="96de1691a0a073e6" providerId="Windows Live" clId="Web-{1D1F0405-E476-4372-96DC-938183C4146D}" dt="2018-12-20T13:29:21.836" v="649"/>
          <ac:spMkLst>
            <pc:docMk/>
            <pc:sldMk cId="1522569846" sldId="283"/>
            <ac:spMk id="3" creationId="{AE74551A-213C-4E69-B6EF-D7AC8C7BE153}"/>
          </ac:spMkLst>
        </pc:spChg>
        <pc:spChg chg="add mod">
          <ac:chgData name="юлия Родивилова" userId="96de1691a0a073e6" providerId="Windows Live" clId="Web-{1D1F0405-E476-4372-96DC-938183C4146D}" dt="2018-12-20T13:31:27.683" v="682" actId="20577"/>
          <ac:spMkLst>
            <pc:docMk/>
            <pc:sldMk cId="1522569846" sldId="283"/>
            <ac:spMk id="6" creationId="{87248F49-26EF-4B36-A614-1CE68C83D994}"/>
          </ac:spMkLst>
        </pc:spChg>
        <pc:spChg chg="add">
          <ac:chgData name="юлия Родивилова" userId="96de1691a0a073e6" providerId="Windows Live" clId="Web-{1D1F0405-E476-4372-96DC-938183C4146D}" dt="2018-12-20T13:29:26.008" v="650"/>
          <ac:spMkLst>
            <pc:docMk/>
            <pc:sldMk cId="1522569846" sldId="283"/>
            <ac:spMk id="19" creationId="{66258F32-7035-4AED-8956-D9C2F1EF7C05}"/>
          </ac:spMkLst>
        </pc:spChg>
        <pc:grpChg chg="add">
          <ac:chgData name="юлия Родивилова" userId="96de1691a0a073e6" providerId="Windows Live" clId="Web-{1D1F0405-E476-4372-96DC-938183C4146D}" dt="2018-12-20T13:29:26.008" v="650"/>
          <ac:grpSpMkLst>
            <pc:docMk/>
            <pc:sldMk cId="1522569846" sldId="283"/>
            <ac:grpSpMk id="21" creationId="{6F15B871-C932-4DA2-BF96-62FEF8337E1B}"/>
          </ac:grpSpMkLst>
        </pc:grpChg>
        <pc:picChg chg="add mod ord">
          <ac:chgData name="юлия Родивилова" userId="96de1691a0a073e6" providerId="Windows Live" clId="Web-{1D1F0405-E476-4372-96DC-938183C4146D}" dt="2018-12-20T13:29:26.008" v="650"/>
          <ac:picMkLst>
            <pc:docMk/>
            <pc:sldMk cId="1522569846" sldId="283"/>
            <ac:picMk id="4" creationId="{CA2EF0B6-63A8-4768-A0D6-3BA442D9BF2F}"/>
          </ac:picMkLst>
        </pc:picChg>
        <pc:cxnChg chg="add">
          <ac:chgData name="юлия Родивилова" userId="96de1691a0a073e6" providerId="Windows Live" clId="Web-{1D1F0405-E476-4372-96DC-938183C4146D}" dt="2018-12-20T13:29:26.008" v="650"/>
          <ac:cxnSpMkLst>
            <pc:docMk/>
            <pc:sldMk cId="1522569846" sldId="283"/>
            <ac:cxnSpMk id="9" creationId="{F94D49AA-9F37-44B9-96E0-04EDD319811E}"/>
          </ac:cxnSpMkLst>
        </pc:cxnChg>
        <pc:cxnChg chg="add">
          <ac:chgData name="юлия Родивилова" userId="96de1691a0a073e6" providerId="Windows Live" clId="Web-{1D1F0405-E476-4372-96DC-938183C4146D}" dt="2018-12-20T13:29:26.008" v="650"/>
          <ac:cxnSpMkLst>
            <pc:docMk/>
            <pc:sldMk cId="1522569846" sldId="283"/>
            <ac:cxnSpMk id="11" creationId="{3C040A25-E89D-4C07-8F3A-4488FDC80556}"/>
          </ac:cxnSpMkLst>
        </pc:cxnChg>
        <pc:cxnChg chg="add">
          <ac:chgData name="юлия Родивилова" userId="96de1691a0a073e6" providerId="Windows Live" clId="Web-{1D1F0405-E476-4372-96DC-938183C4146D}" dt="2018-12-20T13:29:26.008" v="650"/>
          <ac:cxnSpMkLst>
            <pc:docMk/>
            <pc:sldMk cId="1522569846" sldId="283"/>
            <ac:cxnSpMk id="13" creationId="{CAFBD161-57CB-4CF9-B3BD-FE3C2B699752}"/>
          </ac:cxnSpMkLst>
        </pc:cxnChg>
        <pc:cxnChg chg="add">
          <ac:chgData name="юлия Родивилова" userId="96de1691a0a073e6" providerId="Windows Live" clId="Web-{1D1F0405-E476-4372-96DC-938183C4146D}" dt="2018-12-20T13:29:26.008" v="650"/>
          <ac:cxnSpMkLst>
            <pc:docMk/>
            <pc:sldMk cId="1522569846" sldId="283"/>
            <ac:cxnSpMk id="15" creationId="{B76076F8-5E8C-402A-A299-C0F6ED7E57DC}"/>
          </ac:cxnSpMkLst>
        </pc:cxnChg>
        <pc:cxnChg chg="add">
          <ac:chgData name="юлия Родивилова" userId="96de1691a0a073e6" providerId="Windows Live" clId="Web-{1D1F0405-E476-4372-96DC-938183C4146D}" dt="2018-12-20T13:29:26.008" v="650"/>
          <ac:cxnSpMkLst>
            <pc:docMk/>
            <pc:sldMk cId="1522569846" sldId="283"/>
            <ac:cxnSpMk id="17" creationId="{F5EB3E53-5C09-47B5-AFA2-9195087E0AFC}"/>
          </ac:cxnSpMkLst>
        </pc:cxnChg>
      </pc:sldChg>
      <pc:sldChg chg="addSp modSp new del mod setBg">
        <pc:chgData name="юлия Родивилова" userId="96de1691a0a073e6" providerId="Windows Live" clId="Web-{1D1F0405-E476-4372-96DC-938183C4146D}" dt="2018-12-20T13:51:52.617" v="792"/>
        <pc:sldMkLst>
          <pc:docMk/>
          <pc:sldMk cId="2927855900" sldId="284"/>
        </pc:sldMkLst>
        <pc:spChg chg="mod">
          <ac:chgData name="юлия Родивилова" userId="96de1691a0a073e6" providerId="Windows Live" clId="Web-{1D1F0405-E476-4372-96DC-938183C4146D}" dt="2018-12-20T13:45:09.628" v="789" actId="14100"/>
          <ac:spMkLst>
            <pc:docMk/>
            <pc:sldMk cId="2927855900" sldId="284"/>
            <ac:spMk id="2" creationId="{0434B043-48FB-478B-AA26-134950BFB71B}"/>
          </ac:spMkLst>
        </pc:spChg>
        <pc:spChg chg="mod">
          <ac:chgData name="юлия Родивилова" userId="96de1691a0a073e6" providerId="Windows Live" clId="Web-{1D1F0405-E476-4372-96DC-938183C4146D}" dt="2018-12-20T13:44:38.378" v="783"/>
          <ac:spMkLst>
            <pc:docMk/>
            <pc:sldMk cId="2927855900" sldId="284"/>
            <ac:spMk id="3" creationId="{93EBA4B6-0294-4BBF-AAE6-E638A1D45870}"/>
          </ac:spMkLst>
        </pc:spChg>
        <pc:spChg chg="add">
          <ac:chgData name="юлия Родивилова" userId="96de1691a0a073e6" providerId="Windows Live" clId="Web-{1D1F0405-E476-4372-96DC-938183C4146D}" dt="2018-12-20T13:44:38.378" v="783"/>
          <ac:spMkLst>
            <pc:docMk/>
            <pc:sldMk cId="2927855900" sldId="284"/>
            <ac:spMk id="19" creationId="{66258F32-7035-4AED-8956-D9C2F1EF7C05}"/>
          </ac:spMkLst>
        </pc:spChg>
        <pc:grpChg chg="add">
          <ac:chgData name="юлия Родивилова" userId="96de1691a0a073e6" providerId="Windows Live" clId="Web-{1D1F0405-E476-4372-96DC-938183C4146D}" dt="2018-12-20T13:44:38.378" v="783"/>
          <ac:grpSpMkLst>
            <pc:docMk/>
            <pc:sldMk cId="2927855900" sldId="284"/>
            <ac:grpSpMk id="21" creationId="{6F15B871-C932-4DA2-BF96-62FEF8337E1B}"/>
          </ac:grpSpMkLst>
        </pc:grpChg>
        <pc:picChg chg="add mod">
          <ac:chgData name="юлия Родивилова" userId="96de1691a0a073e6" providerId="Windows Live" clId="Web-{1D1F0405-E476-4372-96DC-938183C4146D}" dt="2018-12-20T13:44:59.784" v="787" actId="1076"/>
          <ac:picMkLst>
            <pc:docMk/>
            <pc:sldMk cId="2927855900" sldId="284"/>
            <ac:picMk id="4" creationId="{DC59BCC3-BBDC-446A-9732-5245C90F2C5B}"/>
          </ac:picMkLst>
        </pc:picChg>
        <pc:cxnChg chg="add">
          <ac:chgData name="юлия Родивилова" userId="96de1691a0a073e6" providerId="Windows Live" clId="Web-{1D1F0405-E476-4372-96DC-938183C4146D}" dt="2018-12-20T13:44:38.378" v="783"/>
          <ac:cxnSpMkLst>
            <pc:docMk/>
            <pc:sldMk cId="2927855900" sldId="284"/>
            <ac:cxnSpMk id="9" creationId="{F94D49AA-9F37-44B9-96E0-04EDD319811E}"/>
          </ac:cxnSpMkLst>
        </pc:cxnChg>
        <pc:cxnChg chg="add">
          <ac:chgData name="юлия Родивилова" userId="96de1691a0a073e6" providerId="Windows Live" clId="Web-{1D1F0405-E476-4372-96DC-938183C4146D}" dt="2018-12-20T13:44:38.378" v="783"/>
          <ac:cxnSpMkLst>
            <pc:docMk/>
            <pc:sldMk cId="2927855900" sldId="284"/>
            <ac:cxnSpMk id="11" creationId="{3C040A25-E89D-4C07-8F3A-4488FDC80556}"/>
          </ac:cxnSpMkLst>
        </pc:cxnChg>
        <pc:cxnChg chg="add">
          <ac:chgData name="юлия Родивилова" userId="96de1691a0a073e6" providerId="Windows Live" clId="Web-{1D1F0405-E476-4372-96DC-938183C4146D}" dt="2018-12-20T13:44:38.378" v="783"/>
          <ac:cxnSpMkLst>
            <pc:docMk/>
            <pc:sldMk cId="2927855900" sldId="284"/>
            <ac:cxnSpMk id="13" creationId="{CAFBD161-57CB-4CF9-B3BD-FE3C2B699752}"/>
          </ac:cxnSpMkLst>
        </pc:cxnChg>
        <pc:cxnChg chg="add">
          <ac:chgData name="юлия Родивилова" userId="96de1691a0a073e6" providerId="Windows Live" clId="Web-{1D1F0405-E476-4372-96DC-938183C4146D}" dt="2018-12-20T13:44:38.378" v="783"/>
          <ac:cxnSpMkLst>
            <pc:docMk/>
            <pc:sldMk cId="2927855900" sldId="284"/>
            <ac:cxnSpMk id="15" creationId="{B76076F8-5E8C-402A-A299-C0F6ED7E57DC}"/>
          </ac:cxnSpMkLst>
        </pc:cxnChg>
        <pc:cxnChg chg="add">
          <ac:chgData name="юлия Родивилова" userId="96de1691a0a073e6" providerId="Windows Live" clId="Web-{1D1F0405-E476-4372-96DC-938183C4146D}" dt="2018-12-20T13:44:38.378" v="783"/>
          <ac:cxnSpMkLst>
            <pc:docMk/>
            <pc:sldMk cId="2927855900" sldId="284"/>
            <ac:cxnSpMk id="17" creationId="{F5EB3E53-5C09-47B5-AFA2-9195087E0AFC}"/>
          </ac:cxnSpMkLst>
        </pc:cxnChg>
      </pc:sldChg>
      <pc:sldChg chg="new del">
        <pc:chgData name="юлия Родивилова" userId="96de1691a0a073e6" providerId="Windows Live" clId="Web-{1D1F0405-E476-4372-96DC-938183C4146D}" dt="2018-12-20T14:20:59.564" v="944"/>
        <pc:sldMkLst>
          <pc:docMk/>
          <pc:sldMk cId="3702985174" sldId="284"/>
        </pc:sldMkLst>
      </pc:sldChg>
      <pc:sldChg chg="new del">
        <pc:chgData name="юлия Родивилова" userId="96de1691a0a073e6" providerId="Windows Live" clId="Web-{1D1F0405-E476-4372-96DC-938183C4146D}" dt="2018-12-20T14:21:52.185" v="955"/>
        <pc:sldMkLst>
          <pc:docMk/>
          <pc:sldMk cId="1443681950" sldId="285"/>
        </pc:sldMkLst>
      </pc:sldChg>
      <pc:sldChg chg="new del">
        <pc:chgData name="юлия Родивилова" userId="96de1691a0a073e6" providerId="Windows Live" clId="Web-{1D1F0405-E476-4372-96DC-938183C4146D}" dt="2018-12-20T13:51:47.445" v="791"/>
        <pc:sldMkLst>
          <pc:docMk/>
          <pc:sldMk cId="1847382632" sldId="285"/>
        </pc:sldMkLst>
      </pc:sldChg>
      <pc:sldChg chg="addSp modSp new">
        <pc:chgData name="юлия Родивилова" userId="96de1691a0a073e6" providerId="Windows Live" clId="Web-{1D1F0405-E476-4372-96DC-938183C4146D}" dt="2018-12-20T14:21:28.997" v="953" actId="20577"/>
        <pc:sldMkLst>
          <pc:docMk/>
          <pc:sldMk cId="3002068897" sldId="286"/>
        </pc:sldMkLst>
        <pc:spChg chg="mod">
          <ac:chgData name="юлия Родивилова" userId="96de1691a0a073e6" providerId="Windows Live" clId="Web-{1D1F0405-E476-4372-96DC-938183C4146D}" dt="2018-12-20T14:21:28.997" v="953" actId="20577"/>
          <ac:spMkLst>
            <pc:docMk/>
            <pc:sldMk cId="3002068897" sldId="286"/>
            <ac:spMk id="2" creationId="{EBFFE26F-E6D5-47D8-8974-4FA04741EA3A}"/>
          </ac:spMkLst>
        </pc:spChg>
        <pc:spChg chg="mod">
          <ac:chgData name="юлия Родивилова" userId="96de1691a0a073e6" providerId="Windows Live" clId="Web-{1D1F0405-E476-4372-96DC-938183C4146D}" dt="2018-12-20T14:18:30.964" v="941" actId="20577"/>
          <ac:spMkLst>
            <pc:docMk/>
            <pc:sldMk cId="3002068897" sldId="286"/>
            <ac:spMk id="3" creationId="{DF1FF258-36BB-4923-B03E-9C0E5F423BE2}"/>
          </ac:spMkLst>
        </pc:spChg>
        <pc:picChg chg="add mod">
          <ac:chgData name="юлия Родивилова" userId="96de1691a0a073e6" providerId="Windows Live" clId="Web-{1D1F0405-E476-4372-96DC-938183C4146D}" dt="2018-12-20T13:57:52.824" v="833" actId="1076"/>
          <ac:picMkLst>
            <pc:docMk/>
            <pc:sldMk cId="3002068897" sldId="286"/>
            <ac:picMk id="4" creationId="{55F96A4C-D4EB-4E39-933B-700516015F7F}"/>
          </ac:picMkLst>
        </pc:picChg>
      </pc:sldChg>
      <pc:sldChg chg="modSp new">
        <pc:chgData name="юлия Родивилова" userId="96de1691a0a073e6" providerId="Windows Live" clId="Web-{1D1F0405-E476-4372-96DC-938183C4146D}" dt="2018-12-20T14:10:37.833" v="894" actId="14100"/>
        <pc:sldMkLst>
          <pc:docMk/>
          <pc:sldMk cId="4090753436" sldId="287"/>
        </pc:sldMkLst>
        <pc:spChg chg="mod">
          <ac:chgData name="юлия Родивилова" userId="96de1691a0a073e6" providerId="Windows Live" clId="Web-{1D1F0405-E476-4372-96DC-938183C4146D}" dt="2018-12-20T14:03:21.281" v="880" actId="1076"/>
          <ac:spMkLst>
            <pc:docMk/>
            <pc:sldMk cId="4090753436" sldId="287"/>
            <ac:spMk id="2" creationId="{7A38EA5B-0B29-4E5D-A304-FA7EB48553BB}"/>
          </ac:spMkLst>
        </pc:spChg>
        <pc:spChg chg="mod">
          <ac:chgData name="юлия Родивилова" userId="96de1691a0a073e6" providerId="Windows Live" clId="Web-{1D1F0405-E476-4372-96DC-938183C4146D}" dt="2018-12-20T14:10:37.833" v="894" actId="14100"/>
          <ac:spMkLst>
            <pc:docMk/>
            <pc:sldMk cId="4090753436" sldId="287"/>
            <ac:spMk id="3" creationId="{6CA66989-8353-4AB9-9709-DB9F6758C6B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9E658F-F5BD-46C5-8CCD-19626DA10B6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2A75F0-2742-4751-ABD3-A3D50D743D64}">
      <dgm:prSet phldrT="[Текст]"/>
      <dgm:spPr/>
      <dgm:t>
        <a:bodyPr/>
        <a:lstStyle/>
        <a:p>
          <a:r>
            <a:rPr lang="ru-RU" dirty="0"/>
            <a:t>Регламентированная</a:t>
          </a:r>
        </a:p>
      </dgm:t>
    </dgm:pt>
    <dgm:pt modelId="{51B6BCDC-D9E9-4374-BDC9-8BDE1B7C2EB5}" type="parTrans" cxnId="{56C35439-D68A-4CEF-934E-0A0F1D1612A1}">
      <dgm:prSet/>
      <dgm:spPr/>
    </dgm:pt>
    <dgm:pt modelId="{4C756DC7-2BC4-42F4-B96A-E319716DAD7E}" type="sibTrans" cxnId="{56C35439-D68A-4CEF-934E-0A0F1D1612A1}">
      <dgm:prSet/>
      <dgm:spPr/>
    </dgm:pt>
    <dgm:pt modelId="{B4DC3C0B-B0BE-4575-B04A-8B2B1EF2AB55}">
      <dgm:prSet phldrT="[Текст]"/>
      <dgm:spPr/>
      <dgm:t>
        <a:bodyPr/>
        <a:lstStyle/>
        <a:p>
          <a:r>
            <a:rPr lang="ru-RU" dirty="0"/>
            <a:t>Частично-регламентированная</a:t>
          </a:r>
        </a:p>
      </dgm:t>
    </dgm:pt>
    <dgm:pt modelId="{26739007-58EB-4BE5-9ABF-6FB161E3EEEC}" type="parTrans" cxnId="{29AAF4E4-9B07-4093-84C0-DF558CA0CBB7}">
      <dgm:prSet/>
      <dgm:spPr/>
    </dgm:pt>
    <dgm:pt modelId="{AB345091-BD5F-453C-A633-A3B0A8789AFF}" type="sibTrans" cxnId="{29AAF4E4-9B07-4093-84C0-DF558CA0CBB7}">
      <dgm:prSet/>
      <dgm:spPr/>
    </dgm:pt>
    <dgm:pt modelId="{B96FBB4E-9696-4FAC-8F4D-124E5230FAAA}">
      <dgm:prSet phldrT="[Текст]"/>
      <dgm:spPr/>
      <dgm:t>
        <a:bodyPr/>
        <a:lstStyle/>
        <a:p>
          <a:r>
            <a:rPr lang="ru-RU" dirty="0"/>
            <a:t>Нерегламентированная</a:t>
          </a:r>
        </a:p>
      </dgm:t>
    </dgm:pt>
    <dgm:pt modelId="{594F53A5-CB7C-44F6-9ADD-0ABB4B5B8439}" type="parTrans" cxnId="{0CEA1067-A3F0-426E-805A-E14E7111751A}">
      <dgm:prSet/>
      <dgm:spPr/>
    </dgm:pt>
    <dgm:pt modelId="{478D161B-7D11-48EB-9144-6A96E3B902B1}" type="sibTrans" cxnId="{0CEA1067-A3F0-426E-805A-E14E7111751A}">
      <dgm:prSet/>
      <dgm:spPr/>
    </dgm:pt>
    <dgm:pt modelId="{437EF464-F8EE-4D13-A4A2-746F9F1BA407}" type="pres">
      <dgm:prSet presAssocID="{D79E658F-F5BD-46C5-8CCD-19626DA10B6E}" presName="compositeShape" presStyleCnt="0">
        <dgm:presLayoutVars>
          <dgm:dir/>
          <dgm:resizeHandles/>
        </dgm:presLayoutVars>
      </dgm:prSet>
      <dgm:spPr/>
    </dgm:pt>
    <dgm:pt modelId="{DCABAC3B-826F-4358-8FDF-6858E322CC8E}" type="pres">
      <dgm:prSet presAssocID="{D79E658F-F5BD-46C5-8CCD-19626DA10B6E}" presName="pyramid" presStyleLbl="node1" presStyleIdx="0" presStyleCnt="1"/>
      <dgm:spPr/>
    </dgm:pt>
    <dgm:pt modelId="{C3603A1E-D0A4-462E-A4E3-8457EEB9988B}" type="pres">
      <dgm:prSet presAssocID="{D79E658F-F5BD-46C5-8CCD-19626DA10B6E}" presName="theList" presStyleCnt="0"/>
      <dgm:spPr/>
    </dgm:pt>
    <dgm:pt modelId="{CC252B05-A99C-465B-96A0-AA43CFF40289}" type="pres">
      <dgm:prSet presAssocID="{BE2A75F0-2742-4751-ABD3-A3D50D743D64}" presName="aNode" presStyleLbl="fgAcc1" presStyleIdx="0" presStyleCnt="3">
        <dgm:presLayoutVars>
          <dgm:bulletEnabled val="1"/>
        </dgm:presLayoutVars>
      </dgm:prSet>
      <dgm:spPr/>
    </dgm:pt>
    <dgm:pt modelId="{0F3B2A23-347E-4BFE-A511-0FDA5AE909BD}" type="pres">
      <dgm:prSet presAssocID="{BE2A75F0-2742-4751-ABD3-A3D50D743D64}" presName="aSpace" presStyleCnt="0"/>
      <dgm:spPr/>
    </dgm:pt>
    <dgm:pt modelId="{17720D26-A56C-415B-9B5C-256058CF26A6}" type="pres">
      <dgm:prSet presAssocID="{B4DC3C0B-B0BE-4575-B04A-8B2B1EF2AB55}" presName="aNode" presStyleLbl="fgAcc1" presStyleIdx="1" presStyleCnt="3">
        <dgm:presLayoutVars>
          <dgm:bulletEnabled val="1"/>
        </dgm:presLayoutVars>
      </dgm:prSet>
      <dgm:spPr/>
    </dgm:pt>
    <dgm:pt modelId="{6E354071-93C0-498E-B7E0-600E1171B004}" type="pres">
      <dgm:prSet presAssocID="{B4DC3C0B-B0BE-4575-B04A-8B2B1EF2AB55}" presName="aSpace" presStyleCnt="0"/>
      <dgm:spPr/>
    </dgm:pt>
    <dgm:pt modelId="{3AA5BEA7-079C-4807-AE34-77AA0BC2FD77}" type="pres">
      <dgm:prSet presAssocID="{B96FBB4E-9696-4FAC-8F4D-124E5230FAAA}" presName="aNode" presStyleLbl="fgAcc1" presStyleIdx="2" presStyleCnt="3">
        <dgm:presLayoutVars>
          <dgm:bulletEnabled val="1"/>
        </dgm:presLayoutVars>
      </dgm:prSet>
      <dgm:spPr/>
    </dgm:pt>
    <dgm:pt modelId="{8A0FE369-710F-4752-8908-77B37A1BCE29}" type="pres">
      <dgm:prSet presAssocID="{B96FBB4E-9696-4FAC-8F4D-124E5230FAAA}" presName="aSpace" presStyleCnt="0"/>
      <dgm:spPr/>
    </dgm:pt>
  </dgm:ptLst>
  <dgm:cxnLst>
    <dgm:cxn modelId="{56C35439-D68A-4CEF-934E-0A0F1D1612A1}" srcId="{D79E658F-F5BD-46C5-8CCD-19626DA10B6E}" destId="{BE2A75F0-2742-4751-ABD3-A3D50D743D64}" srcOrd="0" destOrd="0" parTransId="{51B6BCDC-D9E9-4374-BDC9-8BDE1B7C2EB5}" sibTransId="{4C756DC7-2BC4-42F4-B96A-E319716DAD7E}"/>
    <dgm:cxn modelId="{33870265-0938-457B-9085-E4EE0A81414D}" type="presOf" srcId="{D79E658F-F5BD-46C5-8CCD-19626DA10B6E}" destId="{437EF464-F8EE-4D13-A4A2-746F9F1BA407}" srcOrd="0" destOrd="0" presId="urn:microsoft.com/office/officeart/2005/8/layout/pyramid2"/>
    <dgm:cxn modelId="{0CEA1067-A3F0-426E-805A-E14E7111751A}" srcId="{D79E658F-F5BD-46C5-8CCD-19626DA10B6E}" destId="{B96FBB4E-9696-4FAC-8F4D-124E5230FAAA}" srcOrd="2" destOrd="0" parTransId="{594F53A5-CB7C-44F6-9ADD-0ABB4B5B8439}" sibTransId="{478D161B-7D11-48EB-9144-6A96E3B902B1}"/>
    <dgm:cxn modelId="{E56F8481-5E8D-412E-9F33-6DA3314C510E}" type="presOf" srcId="{BE2A75F0-2742-4751-ABD3-A3D50D743D64}" destId="{CC252B05-A99C-465B-96A0-AA43CFF40289}" srcOrd="0" destOrd="0" presId="urn:microsoft.com/office/officeart/2005/8/layout/pyramid2"/>
    <dgm:cxn modelId="{5DE4DA8E-7E66-4804-9855-6EA50623092C}" type="presOf" srcId="{B4DC3C0B-B0BE-4575-B04A-8B2B1EF2AB55}" destId="{17720D26-A56C-415B-9B5C-256058CF26A6}" srcOrd="0" destOrd="0" presId="urn:microsoft.com/office/officeart/2005/8/layout/pyramid2"/>
    <dgm:cxn modelId="{7F547DD1-2A96-4BBC-90A1-AD8EF333AC53}" type="presOf" srcId="{B96FBB4E-9696-4FAC-8F4D-124E5230FAAA}" destId="{3AA5BEA7-079C-4807-AE34-77AA0BC2FD77}" srcOrd="0" destOrd="0" presId="urn:microsoft.com/office/officeart/2005/8/layout/pyramid2"/>
    <dgm:cxn modelId="{29AAF4E4-9B07-4093-84C0-DF558CA0CBB7}" srcId="{D79E658F-F5BD-46C5-8CCD-19626DA10B6E}" destId="{B4DC3C0B-B0BE-4575-B04A-8B2B1EF2AB55}" srcOrd="1" destOrd="0" parTransId="{26739007-58EB-4BE5-9ABF-6FB161E3EEEC}" sibTransId="{AB345091-BD5F-453C-A633-A3B0A8789AFF}"/>
    <dgm:cxn modelId="{4EA54B6B-45B0-402E-A324-16E4617ECC12}" type="presParOf" srcId="{437EF464-F8EE-4D13-A4A2-746F9F1BA407}" destId="{DCABAC3B-826F-4358-8FDF-6858E322CC8E}" srcOrd="0" destOrd="0" presId="urn:microsoft.com/office/officeart/2005/8/layout/pyramid2"/>
    <dgm:cxn modelId="{B62929A0-018F-437E-98AB-06BF50A13546}" type="presParOf" srcId="{437EF464-F8EE-4D13-A4A2-746F9F1BA407}" destId="{C3603A1E-D0A4-462E-A4E3-8457EEB9988B}" srcOrd="1" destOrd="0" presId="urn:microsoft.com/office/officeart/2005/8/layout/pyramid2"/>
    <dgm:cxn modelId="{AD0780D1-3FF5-4674-AF47-66901AC00292}" type="presParOf" srcId="{C3603A1E-D0A4-462E-A4E3-8457EEB9988B}" destId="{CC252B05-A99C-465B-96A0-AA43CFF40289}" srcOrd="0" destOrd="0" presId="urn:microsoft.com/office/officeart/2005/8/layout/pyramid2"/>
    <dgm:cxn modelId="{DB9A7ECD-C1D7-4009-AB8F-242E27021F87}" type="presParOf" srcId="{C3603A1E-D0A4-462E-A4E3-8457EEB9988B}" destId="{0F3B2A23-347E-4BFE-A511-0FDA5AE909BD}" srcOrd="1" destOrd="0" presId="urn:microsoft.com/office/officeart/2005/8/layout/pyramid2"/>
    <dgm:cxn modelId="{FE085B62-2905-406C-A541-510CF2FA1A16}" type="presParOf" srcId="{C3603A1E-D0A4-462E-A4E3-8457EEB9988B}" destId="{17720D26-A56C-415B-9B5C-256058CF26A6}" srcOrd="2" destOrd="0" presId="urn:microsoft.com/office/officeart/2005/8/layout/pyramid2"/>
    <dgm:cxn modelId="{24ED6BD6-241C-417B-8796-6E8A7B500716}" type="presParOf" srcId="{C3603A1E-D0A4-462E-A4E3-8457EEB9988B}" destId="{6E354071-93C0-498E-B7E0-600E1171B004}" srcOrd="3" destOrd="0" presId="urn:microsoft.com/office/officeart/2005/8/layout/pyramid2"/>
    <dgm:cxn modelId="{C8445123-5018-4197-8532-C071447CAB47}" type="presParOf" srcId="{C3603A1E-D0A4-462E-A4E3-8457EEB9988B}" destId="{3AA5BEA7-079C-4807-AE34-77AA0BC2FD77}" srcOrd="4" destOrd="0" presId="urn:microsoft.com/office/officeart/2005/8/layout/pyramid2"/>
    <dgm:cxn modelId="{C05048AA-F16A-4D0D-BC31-2A84B969CE7E}" type="presParOf" srcId="{C3603A1E-D0A4-462E-A4E3-8457EEB9988B}" destId="{8A0FE369-710F-4752-8908-77B37A1BCE2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1D3209-3AF7-4110-9440-18D7295E1AC8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2FCB80-57B3-4EFB-87D8-D173D18CA788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УТРЕННЯЯ ГИМНАСТИКА</a:t>
          </a:r>
          <a:endParaRPr lang="ru-RU" sz="3000" b="1" dirty="0">
            <a:solidFill>
              <a:srgbClr val="010000"/>
            </a:solidFill>
            <a:latin typeface="Century Gothic"/>
          </a:endParaRPr>
        </a:p>
      </dgm:t>
    </dgm:pt>
    <dgm:pt modelId="{A152B6E2-3871-4E4C-AC0C-19AF6A630E97}" type="parTrans" cxnId="{F3777EC8-5DAE-4D63-9463-499F84403AF1}">
      <dgm:prSet/>
      <dgm:spPr/>
      <dgm:t>
        <a:bodyPr/>
        <a:lstStyle/>
        <a:p>
          <a:endParaRPr lang="ru-RU"/>
        </a:p>
      </dgm:t>
    </dgm:pt>
    <dgm:pt modelId="{26952D22-7E7A-480A-B65C-2E25A3553DBC}" type="sibTrans" cxnId="{F3777EC8-5DAE-4D63-9463-499F84403AF1}">
      <dgm:prSet/>
      <dgm:spPr/>
      <dgm:t>
        <a:bodyPr/>
        <a:lstStyle/>
        <a:p>
          <a:endParaRPr lang="ru-RU"/>
        </a:p>
      </dgm:t>
    </dgm:pt>
    <dgm:pt modelId="{F66E5F5D-7E2B-4994-A26B-17F5271EB003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ГИМНАСТИКА ПОСЛЕ ДНЕВНОГО СНА</a:t>
          </a:r>
        </a:p>
      </dgm:t>
    </dgm:pt>
    <dgm:pt modelId="{6EACAD64-26B5-48DE-A610-731107050132}" type="parTrans" cxnId="{61051C19-D43F-4078-80CA-6DB4EC53BC28}">
      <dgm:prSet/>
      <dgm:spPr/>
      <dgm:t>
        <a:bodyPr/>
        <a:lstStyle/>
        <a:p>
          <a:endParaRPr lang="ru-RU"/>
        </a:p>
      </dgm:t>
    </dgm:pt>
    <dgm:pt modelId="{B43B4FB2-F9C5-49B4-84A1-6497C7F310D1}" type="sibTrans" cxnId="{61051C19-D43F-4078-80CA-6DB4EC53BC28}">
      <dgm:prSet/>
      <dgm:spPr/>
      <dgm:t>
        <a:bodyPr/>
        <a:lstStyle/>
        <a:p>
          <a:endParaRPr lang="ru-RU"/>
        </a:p>
      </dgm:t>
    </dgm:pt>
    <dgm:pt modelId="{941DA563-2EC1-47C5-BE75-475711CC8C6A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ПОДВИЖНЫЕ ИГРЫ И ФИЗИЧЕСКИЕ УПРАЖНЕНИЯ ВО ВРЕМЯ ПРОГУЛОК</a:t>
          </a:r>
        </a:p>
      </dgm:t>
    </dgm:pt>
    <dgm:pt modelId="{C4C4ADE6-0F26-4A95-BC54-D5ADED381873}" type="parTrans" cxnId="{D494F914-038D-4ADA-B026-5F3B2F21BF7D}">
      <dgm:prSet/>
      <dgm:spPr/>
      <dgm:t>
        <a:bodyPr/>
        <a:lstStyle/>
        <a:p>
          <a:endParaRPr lang="ru-RU"/>
        </a:p>
      </dgm:t>
    </dgm:pt>
    <dgm:pt modelId="{A8D23982-10E7-42C5-92CB-ADE8B1031FF3}" type="sibTrans" cxnId="{D494F914-038D-4ADA-B026-5F3B2F21BF7D}">
      <dgm:prSet/>
      <dgm:spPr/>
      <dgm:t>
        <a:bodyPr/>
        <a:lstStyle/>
        <a:p>
          <a:endParaRPr lang="ru-RU"/>
        </a:p>
      </dgm:t>
    </dgm:pt>
    <dgm:pt modelId="{CA8F6804-FB9F-49AE-BDE9-A452383EDCE7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ФИЗКУЛЬТМИНУТКИ НА ЗАНЯТИЯХ С УМСТВЕННОЙ НАГРУЗКОЙ</a:t>
          </a:r>
        </a:p>
      </dgm:t>
    </dgm:pt>
    <dgm:pt modelId="{CF528769-1971-4AC0-84E1-5BB8159D8CF6}" type="parTrans" cxnId="{B6C2EBC3-2A09-48D3-911E-54919F7C618E}">
      <dgm:prSet/>
      <dgm:spPr/>
      <dgm:t>
        <a:bodyPr/>
        <a:lstStyle/>
        <a:p>
          <a:endParaRPr lang="ru-RU"/>
        </a:p>
      </dgm:t>
    </dgm:pt>
    <dgm:pt modelId="{B937788F-A376-4132-BCE4-754F41503A8C}" type="sibTrans" cxnId="{B6C2EBC3-2A09-48D3-911E-54919F7C618E}">
      <dgm:prSet/>
      <dgm:spPr/>
      <dgm:t>
        <a:bodyPr/>
        <a:lstStyle/>
        <a:p>
          <a:endParaRPr lang="ru-RU"/>
        </a:p>
      </dgm:t>
    </dgm:pt>
    <dgm:pt modelId="{F42D912E-5761-4490-BC87-992D18799C9A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ИГРОВОЙ ЧАС, ДИНАМИЧЕСКИЙ ЧАС</a:t>
          </a:r>
        </a:p>
      </dgm:t>
    </dgm:pt>
    <dgm:pt modelId="{C5537806-5C7D-47AD-A31E-58BEE7A391FB}" type="parTrans" cxnId="{A9AE537B-F130-4505-A6B8-39A5A3B3FA65}">
      <dgm:prSet/>
      <dgm:spPr/>
    </dgm:pt>
    <dgm:pt modelId="{FF12EC4A-6B84-4183-A129-BD2D22ECEDB1}" type="sibTrans" cxnId="{A9AE537B-F130-4505-A6B8-39A5A3B3FA65}">
      <dgm:prSet/>
      <dgm:spPr/>
    </dgm:pt>
    <dgm:pt modelId="{C32E0651-A810-400A-A739-F6A93BEDDF61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ПАЛЬЧИКОВАЯ ГИМНАСТИКА</a:t>
          </a:r>
        </a:p>
      </dgm:t>
    </dgm:pt>
    <dgm:pt modelId="{B7017052-EF22-4508-BF85-9BD71B75EBCE}" type="parTrans" cxnId="{238903B6-3CAE-4FE8-904F-650D8AB993FE}">
      <dgm:prSet/>
      <dgm:spPr/>
    </dgm:pt>
    <dgm:pt modelId="{17EE19DC-415A-4CAA-BB13-8730F31E50FA}" type="sibTrans" cxnId="{238903B6-3CAE-4FE8-904F-650D8AB993FE}">
      <dgm:prSet/>
      <dgm:spPr/>
    </dgm:pt>
    <dgm:pt modelId="{EAFC1DC4-5814-47F3-BAD8-14D6ACF84B5E}" type="pres">
      <dgm:prSet presAssocID="{4F1D3209-3AF7-4110-9440-18D7295E1AC8}" presName="Name0" presStyleCnt="0">
        <dgm:presLayoutVars>
          <dgm:dir/>
          <dgm:resizeHandles val="exact"/>
        </dgm:presLayoutVars>
      </dgm:prSet>
      <dgm:spPr/>
    </dgm:pt>
    <dgm:pt modelId="{D5E9F062-2123-43CC-91F3-A9A1F4053E60}" type="pres">
      <dgm:prSet presAssocID="{9E2FCB80-57B3-4EFB-87D8-D173D18CA788}" presName="Name5" presStyleLbl="vennNode1" presStyleIdx="0" presStyleCnt="6">
        <dgm:presLayoutVars>
          <dgm:bulletEnabled val="1"/>
        </dgm:presLayoutVars>
      </dgm:prSet>
      <dgm:spPr/>
    </dgm:pt>
    <dgm:pt modelId="{12FF4970-C4EC-4E40-A645-863D2A42451B}" type="pres">
      <dgm:prSet presAssocID="{26952D22-7E7A-480A-B65C-2E25A3553DBC}" presName="space" presStyleCnt="0"/>
      <dgm:spPr/>
    </dgm:pt>
    <dgm:pt modelId="{7B5644A1-463C-4090-9019-C83F2D65B091}" type="pres">
      <dgm:prSet presAssocID="{F66E5F5D-7E2B-4994-A26B-17F5271EB003}" presName="Name5" presStyleLbl="vennNode1" presStyleIdx="1" presStyleCnt="6">
        <dgm:presLayoutVars>
          <dgm:bulletEnabled val="1"/>
        </dgm:presLayoutVars>
      </dgm:prSet>
      <dgm:spPr/>
    </dgm:pt>
    <dgm:pt modelId="{1B11FAD1-4668-4533-B335-C4246C3DC7AD}" type="pres">
      <dgm:prSet presAssocID="{B43B4FB2-F9C5-49B4-84A1-6497C7F310D1}" presName="space" presStyleCnt="0"/>
      <dgm:spPr/>
    </dgm:pt>
    <dgm:pt modelId="{61583C21-D18B-476E-BD07-CA6214BDAA55}" type="pres">
      <dgm:prSet presAssocID="{941DA563-2EC1-47C5-BE75-475711CC8C6A}" presName="Name5" presStyleLbl="vennNode1" presStyleIdx="2" presStyleCnt="6">
        <dgm:presLayoutVars>
          <dgm:bulletEnabled val="1"/>
        </dgm:presLayoutVars>
      </dgm:prSet>
      <dgm:spPr/>
    </dgm:pt>
    <dgm:pt modelId="{B4029563-6CEA-4E7E-B789-EEF03236D5E7}" type="pres">
      <dgm:prSet presAssocID="{A8D23982-10E7-42C5-92CB-ADE8B1031FF3}" presName="space" presStyleCnt="0"/>
      <dgm:spPr/>
    </dgm:pt>
    <dgm:pt modelId="{935D7AAB-A3E4-490A-ADB5-364A3F175DE9}" type="pres">
      <dgm:prSet presAssocID="{CA8F6804-FB9F-49AE-BDE9-A452383EDCE7}" presName="Name5" presStyleLbl="vennNode1" presStyleIdx="3" presStyleCnt="6">
        <dgm:presLayoutVars>
          <dgm:bulletEnabled val="1"/>
        </dgm:presLayoutVars>
      </dgm:prSet>
      <dgm:spPr/>
    </dgm:pt>
    <dgm:pt modelId="{63753F52-A17E-4F7D-AE41-BF989B96FD07}" type="pres">
      <dgm:prSet presAssocID="{B937788F-A376-4132-BCE4-754F41503A8C}" presName="space" presStyleCnt="0"/>
      <dgm:spPr/>
    </dgm:pt>
    <dgm:pt modelId="{18F9DC3B-3C16-46B5-8BF2-4BA6BAC3299F}" type="pres">
      <dgm:prSet presAssocID="{F42D912E-5761-4490-BC87-992D18799C9A}" presName="Name5" presStyleLbl="vennNode1" presStyleIdx="4" presStyleCnt="6">
        <dgm:presLayoutVars>
          <dgm:bulletEnabled val="1"/>
        </dgm:presLayoutVars>
      </dgm:prSet>
      <dgm:spPr/>
    </dgm:pt>
    <dgm:pt modelId="{832A4392-CF0F-40AD-B8B2-87FEF23AC417}" type="pres">
      <dgm:prSet presAssocID="{FF12EC4A-6B84-4183-A129-BD2D22ECEDB1}" presName="space" presStyleCnt="0"/>
      <dgm:spPr/>
    </dgm:pt>
    <dgm:pt modelId="{491D50DD-27DE-4DF7-BF94-2AE84C663900}" type="pres">
      <dgm:prSet presAssocID="{C32E0651-A810-400A-A739-F6A93BEDDF61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D494F914-038D-4ADA-B026-5F3B2F21BF7D}" srcId="{4F1D3209-3AF7-4110-9440-18D7295E1AC8}" destId="{941DA563-2EC1-47C5-BE75-475711CC8C6A}" srcOrd="2" destOrd="0" parTransId="{C4C4ADE6-0F26-4A95-BC54-D5ADED381873}" sibTransId="{A8D23982-10E7-42C5-92CB-ADE8B1031FF3}"/>
    <dgm:cxn modelId="{61051C19-D43F-4078-80CA-6DB4EC53BC28}" srcId="{4F1D3209-3AF7-4110-9440-18D7295E1AC8}" destId="{F66E5F5D-7E2B-4994-A26B-17F5271EB003}" srcOrd="1" destOrd="0" parTransId="{6EACAD64-26B5-48DE-A610-731107050132}" sibTransId="{B43B4FB2-F9C5-49B4-84A1-6497C7F310D1}"/>
    <dgm:cxn modelId="{82F4135D-C2B6-4079-8E43-54B223D64168}" type="presOf" srcId="{C32E0651-A810-400A-A739-F6A93BEDDF61}" destId="{491D50DD-27DE-4DF7-BF94-2AE84C663900}" srcOrd="0" destOrd="0" presId="urn:microsoft.com/office/officeart/2005/8/layout/venn3"/>
    <dgm:cxn modelId="{A9AE537B-F130-4505-A6B8-39A5A3B3FA65}" srcId="{4F1D3209-3AF7-4110-9440-18D7295E1AC8}" destId="{F42D912E-5761-4490-BC87-992D18799C9A}" srcOrd="4" destOrd="0" parTransId="{C5537806-5C7D-47AD-A31E-58BEE7A391FB}" sibTransId="{FF12EC4A-6B84-4183-A129-BD2D22ECEDB1}"/>
    <dgm:cxn modelId="{1F1FBE90-B774-47F5-BA7A-8BA39E740791}" type="presOf" srcId="{9E2FCB80-57B3-4EFB-87D8-D173D18CA788}" destId="{D5E9F062-2123-43CC-91F3-A9A1F4053E60}" srcOrd="0" destOrd="0" presId="urn:microsoft.com/office/officeart/2005/8/layout/venn3"/>
    <dgm:cxn modelId="{C6D04998-AC7D-4201-8BBF-49E0346BA124}" type="presOf" srcId="{F42D912E-5761-4490-BC87-992D18799C9A}" destId="{18F9DC3B-3C16-46B5-8BF2-4BA6BAC3299F}" srcOrd="0" destOrd="0" presId="urn:microsoft.com/office/officeart/2005/8/layout/venn3"/>
    <dgm:cxn modelId="{AED7E09E-9EB7-4C92-8EAE-2E1D60289D11}" type="presOf" srcId="{4F1D3209-3AF7-4110-9440-18D7295E1AC8}" destId="{EAFC1DC4-5814-47F3-BAD8-14D6ACF84B5E}" srcOrd="0" destOrd="0" presId="urn:microsoft.com/office/officeart/2005/8/layout/venn3"/>
    <dgm:cxn modelId="{238903B6-3CAE-4FE8-904F-650D8AB993FE}" srcId="{4F1D3209-3AF7-4110-9440-18D7295E1AC8}" destId="{C32E0651-A810-400A-A739-F6A93BEDDF61}" srcOrd="5" destOrd="0" parTransId="{B7017052-EF22-4508-BF85-9BD71B75EBCE}" sibTransId="{17EE19DC-415A-4CAA-BB13-8730F31E50FA}"/>
    <dgm:cxn modelId="{1DA1A7BF-6061-4DD1-854C-DFA19A6F8E6D}" type="presOf" srcId="{CA8F6804-FB9F-49AE-BDE9-A452383EDCE7}" destId="{935D7AAB-A3E4-490A-ADB5-364A3F175DE9}" srcOrd="0" destOrd="0" presId="urn:microsoft.com/office/officeart/2005/8/layout/venn3"/>
    <dgm:cxn modelId="{B6C2EBC3-2A09-48D3-911E-54919F7C618E}" srcId="{4F1D3209-3AF7-4110-9440-18D7295E1AC8}" destId="{CA8F6804-FB9F-49AE-BDE9-A452383EDCE7}" srcOrd="3" destOrd="0" parTransId="{CF528769-1971-4AC0-84E1-5BB8159D8CF6}" sibTransId="{B937788F-A376-4132-BCE4-754F41503A8C}"/>
    <dgm:cxn modelId="{F3777EC8-5DAE-4D63-9463-499F84403AF1}" srcId="{4F1D3209-3AF7-4110-9440-18D7295E1AC8}" destId="{9E2FCB80-57B3-4EFB-87D8-D173D18CA788}" srcOrd="0" destOrd="0" parTransId="{A152B6E2-3871-4E4C-AC0C-19AF6A630E97}" sibTransId="{26952D22-7E7A-480A-B65C-2E25A3553DBC}"/>
    <dgm:cxn modelId="{9A86D0CE-3522-4DE1-A881-971707F0250D}" type="presOf" srcId="{F66E5F5D-7E2B-4994-A26B-17F5271EB003}" destId="{7B5644A1-463C-4090-9019-C83F2D65B091}" srcOrd="0" destOrd="0" presId="urn:microsoft.com/office/officeart/2005/8/layout/venn3"/>
    <dgm:cxn modelId="{D80FA6F7-7F04-44E0-9617-2327EF4D34B1}" type="presOf" srcId="{941DA563-2EC1-47C5-BE75-475711CC8C6A}" destId="{61583C21-D18B-476E-BD07-CA6214BDAA55}" srcOrd="0" destOrd="0" presId="urn:microsoft.com/office/officeart/2005/8/layout/venn3"/>
    <dgm:cxn modelId="{DD1A0ED7-1228-438C-BF4B-7F32F55EDF0D}" type="presParOf" srcId="{EAFC1DC4-5814-47F3-BAD8-14D6ACF84B5E}" destId="{D5E9F062-2123-43CC-91F3-A9A1F4053E60}" srcOrd="0" destOrd="0" presId="urn:microsoft.com/office/officeart/2005/8/layout/venn3"/>
    <dgm:cxn modelId="{8B91953F-287F-4EE1-AA6D-03103AE78D7C}" type="presParOf" srcId="{EAFC1DC4-5814-47F3-BAD8-14D6ACF84B5E}" destId="{12FF4970-C4EC-4E40-A645-863D2A42451B}" srcOrd="1" destOrd="0" presId="urn:microsoft.com/office/officeart/2005/8/layout/venn3"/>
    <dgm:cxn modelId="{72E3A8CE-3308-4A08-A55D-53434C7EC08B}" type="presParOf" srcId="{EAFC1DC4-5814-47F3-BAD8-14D6ACF84B5E}" destId="{7B5644A1-463C-4090-9019-C83F2D65B091}" srcOrd="2" destOrd="0" presId="urn:microsoft.com/office/officeart/2005/8/layout/venn3"/>
    <dgm:cxn modelId="{250E1B2D-5F3B-43AE-9AF8-E3E04643E7EE}" type="presParOf" srcId="{EAFC1DC4-5814-47F3-BAD8-14D6ACF84B5E}" destId="{1B11FAD1-4668-4533-B335-C4246C3DC7AD}" srcOrd="3" destOrd="0" presId="urn:microsoft.com/office/officeart/2005/8/layout/venn3"/>
    <dgm:cxn modelId="{D83B1F9D-9192-4BCA-B5BE-5E6629ED3AAA}" type="presParOf" srcId="{EAFC1DC4-5814-47F3-BAD8-14D6ACF84B5E}" destId="{61583C21-D18B-476E-BD07-CA6214BDAA55}" srcOrd="4" destOrd="0" presId="urn:microsoft.com/office/officeart/2005/8/layout/venn3"/>
    <dgm:cxn modelId="{17B7F5A9-47D5-4681-89C3-7962B2B674C3}" type="presParOf" srcId="{EAFC1DC4-5814-47F3-BAD8-14D6ACF84B5E}" destId="{B4029563-6CEA-4E7E-B789-EEF03236D5E7}" srcOrd="5" destOrd="0" presId="urn:microsoft.com/office/officeart/2005/8/layout/venn3"/>
    <dgm:cxn modelId="{11D16ABF-129F-490A-BF5E-C9F160FD6C9D}" type="presParOf" srcId="{EAFC1DC4-5814-47F3-BAD8-14D6ACF84B5E}" destId="{935D7AAB-A3E4-490A-ADB5-364A3F175DE9}" srcOrd="6" destOrd="0" presId="urn:microsoft.com/office/officeart/2005/8/layout/venn3"/>
    <dgm:cxn modelId="{10EE7886-958F-4F3E-B91D-CC66CDADDB1F}" type="presParOf" srcId="{EAFC1DC4-5814-47F3-BAD8-14D6ACF84B5E}" destId="{63753F52-A17E-4F7D-AE41-BF989B96FD07}" srcOrd="7" destOrd="0" presId="urn:microsoft.com/office/officeart/2005/8/layout/venn3"/>
    <dgm:cxn modelId="{B59AF577-77BE-4AA7-8359-99E92F18E5E5}" type="presParOf" srcId="{EAFC1DC4-5814-47F3-BAD8-14D6ACF84B5E}" destId="{18F9DC3B-3C16-46B5-8BF2-4BA6BAC3299F}" srcOrd="8" destOrd="0" presId="urn:microsoft.com/office/officeart/2005/8/layout/venn3"/>
    <dgm:cxn modelId="{36D2C015-C044-4BC3-BBD7-33DEC3F898B5}" type="presParOf" srcId="{EAFC1DC4-5814-47F3-BAD8-14D6ACF84B5E}" destId="{832A4392-CF0F-40AD-B8B2-87FEF23AC417}" srcOrd="9" destOrd="0" presId="urn:microsoft.com/office/officeart/2005/8/layout/venn3"/>
    <dgm:cxn modelId="{4CD44271-1757-4583-B62E-20B65FFF5B0D}" type="presParOf" srcId="{EAFC1DC4-5814-47F3-BAD8-14D6ACF84B5E}" destId="{491D50DD-27DE-4DF7-BF94-2AE84C663900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9F3B7E-A23F-4B03-8AF7-6630FAEE542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6E7E29-768A-4308-8442-BD1CCEF204DD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УЧЕБНОЕ ЗАНЯТИЕ ПО ФИЗИЧЕСКОЙ КУЛЬТУРЕ, ЗАНЯТИЯ В БАССЕЙНЕ</a:t>
          </a:r>
        </a:p>
      </dgm:t>
    </dgm:pt>
    <dgm:pt modelId="{B610E634-AF81-4651-8909-0DE070E83FE9}" type="parTrans" cxnId="{52C5BBF1-2592-4AC2-990D-77B28B0B0EE3}">
      <dgm:prSet/>
      <dgm:spPr/>
      <dgm:t>
        <a:bodyPr/>
        <a:lstStyle/>
        <a:p>
          <a:endParaRPr lang="ru-RU"/>
        </a:p>
      </dgm:t>
    </dgm:pt>
    <dgm:pt modelId="{3397F69F-5DED-4446-AF65-7D50163EFC4A}" type="sibTrans" cxnId="{52C5BBF1-2592-4AC2-990D-77B28B0B0EE3}">
      <dgm:prSet/>
      <dgm:spPr/>
      <dgm:t>
        <a:bodyPr/>
        <a:lstStyle/>
        <a:p>
          <a:endParaRPr lang="ru-RU"/>
        </a:p>
      </dgm:t>
    </dgm:pt>
    <dgm:pt modelId="{8D45139D-247B-4158-BDBC-880BCEF4F87F}" type="pres">
      <dgm:prSet presAssocID="{469F3B7E-A23F-4B03-8AF7-6630FAEE5424}" presName="Name0" presStyleCnt="0">
        <dgm:presLayoutVars>
          <dgm:dir/>
          <dgm:resizeHandles val="exact"/>
        </dgm:presLayoutVars>
      </dgm:prSet>
      <dgm:spPr/>
    </dgm:pt>
    <dgm:pt modelId="{BF446D79-3D33-4EC8-B870-4F2721FF17AE}" type="pres">
      <dgm:prSet presAssocID="{326E7E29-768A-4308-8442-BD1CCEF204DD}" presName="Name5" presStyleLbl="vennNode1" presStyleIdx="0" presStyleCnt="1">
        <dgm:presLayoutVars>
          <dgm:bulletEnabled val="1"/>
        </dgm:presLayoutVars>
      </dgm:prSet>
      <dgm:spPr/>
    </dgm:pt>
  </dgm:ptLst>
  <dgm:cxnLst>
    <dgm:cxn modelId="{3BAC422A-46DE-405C-AE0A-65E305F8B59C}" type="presOf" srcId="{469F3B7E-A23F-4B03-8AF7-6630FAEE5424}" destId="{8D45139D-247B-4158-BDBC-880BCEF4F87F}" srcOrd="0" destOrd="0" presId="urn:microsoft.com/office/officeart/2005/8/layout/venn3"/>
    <dgm:cxn modelId="{9D2F1554-5A46-4FEA-B16F-22DDDE835CA7}" type="presOf" srcId="{326E7E29-768A-4308-8442-BD1CCEF204DD}" destId="{BF446D79-3D33-4EC8-B870-4F2721FF17AE}" srcOrd="0" destOrd="0" presId="urn:microsoft.com/office/officeart/2005/8/layout/venn3"/>
    <dgm:cxn modelId="{52C5BBF1-2592-4AC2-990D-77B28B0B0EE3}" srcId="{469F3B7E-A23F-4B03-8AF7-6630FAEE5424}" destId="{326E7E29-768A-4308-8442-BD1CCEF204DD}" srcOrd="0" destOrd="0" parTransId="{B610E634-AF81-4651-8909-0DE070E83FE9}" sibTransId="{3397F69F-5DED-4446-AF65-7D50163EFC4A}"/>
    <dgm:cxn modelId="{02620374-B1C6-4C1A-A0C7-768F17F2BBFF}" type="presParOf" srcId="{8D45139D-247B-4158-BDBC-880BCEF4F87F}" destId="{BF446D79-3D33-4EC8-B870-4F2721FF17AE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EA39AE-ED8B-4C85-BEDF-E08E1A0862B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7307EC-0BEA-4D4B-ABCF-032A713A77AC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САМОСТОЯТЕЛЬНАЯ ДВИГАТЕЛЬНАЯ ДЕЯТЕЛЬНОСТЬ</a:t>
          </a:r>
          <a:endParaRPr lang="ru-RU" sz="3000" b="1" dirty="0">
            <a:solidFill>
              <a:srgbClr val="010000"/>
            </a:solidFill>
            <a:latin typeface="Century Gothic"/>
          </a:endParaRPr>
        </a:p>
      </dgm:t>
    </dgm:pt>
    <dgm:pt modelId="{058EEE22-65EB-47F8-9729-B9695E272BAF}" type="parTrans" cxnId="{050FD4DF-D26D-49FC-8779-D78604EE62B5}">
      <dgm:prSet/>
      <dgm:spPr/>
      <dgm:t>
        <a:bodyPr/>
        <a:lstStyle/>
        <a:p>
          <a:endParaRPr lang="ru-RU"/>
        </a:p>
      </dgm:t>
    </dgm:pt>
    <dgm:pt modelId="{02304DEB-2ADA-43CA-A816-A51EB4CFC25F}" type="sibTrans" cxnId="{050FD4DF-D26D-49FC-8779-D78604EE62B5}">
      <dgm:prSet/>
      <dgm:spPr/>
      <dgm:t>
        <a:bodyPr/>
        <a:lstStyle/>
        <a:p>
          <a:endParaRPr lang="ru-RU"/>
        </a:p>
      </dgm:t>
    </dgm:pt>
    <dgm:pt modelId="{3155806B-7C35-4048-A9D2-7E69C2131A72}" type="pres">
      <dgm:prSet presAssocID="{09EA39AE-ED8B-4C85-BEDF-E08E1A0862B5}" presName="Name0" presStyleCnt="0">
        <dgm:presLayoutVars>
          <dgm:dir/>
          <dgm:resizeHandles val="exact"/>
        </dgm:presLayoutVars>
      </dgm:prSet>
      <dgm:spPr/>
    </dgm:pt>
    <dgm:pt modelId="{2C750BE6-E550-405C-BEF0-47E5528BA42E}" type="pres">
      <dgm:prSet presAssocID="{5B7307EC-0BEA-4D4B-ABCF-032A713A77AC}" presName="Name5" presStyleLbl="vennNode1" presStyleIdx="0" presStyleCnt="1">
        <dgm:presLayoutVars>
          <dgm:bulletEnabled val="1"/>
        </dgm:presLayoutVars>
      </dgm:prSet>
      <dgm:spPr/>
    </dgm:pt>
  </dgm:ptLst>
  <dgm:cxnLst>
    <dgm:cxn modelId="{1604C540-D541-4E14-A0C4-5DA9DF11FE9C}" type="presOf" srcId="{5B7307EC-0BEA-4D4B-ABCF-032A713A77AC}" destId="{2C750BE6-E550-405C-BEF0-47E5528BA42E}" srcOrd="0" destOrd="0" presId="urn:microsoft.com/office/officeart/2005/8/layout/venn3"/>
    <dgm:cxn modelId="{4DF81DAC-A883-40E0-8C1E-671CB8EA5179}" type="presOf" srcId="{09EA39AE-ED8B-4C85-BEDF-E08E1A0862B5}" destId="{3155806B-7C35-4048-A9D2-7E69C2131A72}" srcOrd="0" destOrd="0" presId="urn:microsoft.com/office/officeart/2005/8/layout/venn3"/>
    <dgm:cxn modelId="{050FD4DF-D26D-49FC-8779-D78604EE62B5}" srcId="{09EA39AE-ED8B-4C85-BEDF-E08E1A0862B5}" destId="{5B7307EC-0BEA-4D4B-ABCF-032A713A77AC}" srcOrd="0" destOrd="0" parTransId="{058EEE22-65EB-47F8-9729-B9695E272BAF}" sibTransId="{02304DEB-2ADA-43CA-A816-A51EB4CFC25F}"/>
    <dgm:cxn modelId="{89D267E9-96A4-4925-BA17-C9B0847A4FFA}" type="presParOf" srcId="{3155806B-7C35-4048-A9D2-7E69C2131A72}" destId="{2C750BE6-E550-405C-BEF0-47E5528BA42E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69F190-66A3-40C7-96D8-AF73B867425B}" type="doc">
      <dgm:prSet loTypeId="urn:microsoft.com/office/officeart/2005/8/layout/hChevron3" loCatId="process" qsTypeId="urn:microsoft.com/office/officeart/2005/8/quickstyle/simple1" qsCatId="simple" csTypeId="urn:microsoft.com/office/officeart/2005/8/colors/accent2_3" csCatId="accent2" phldr="1"/>
      <dgm:spPr/>
    </dgm:pt>
    <dgm:pt modelId="{13EC4457-6BC9-4AB1-A9D0-F28C8E692BBE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Вступительная часть</a:t>
          </a:r>
          <a:endParaRPr lang="ru-RU" sz="3000" b="1" dirty="0">
            <a:solidFill>
              <a:srgbClr val="010000"/>
            </a:solidFill>
            <a:latin typeface="Century Gothic"/>
          </a:endParaRPr>
        </a:p>
      </dgm:t>
    </dgm:pt>
    <dgm:pt modelId="{93A494A6-1204-4F7A-B9B5-CD66BEEE27BE}" type="parTrans" cxnId="{B3407A35-2FE8-4E6B-88F8-AEE3989F3ABA}">
      <dgm:prSet/>
      <dgm:spPr/>
    </dgm:pt>
    <dgm:pt modelId="{0717E1E1-6AD7-4F3F-8C6C-6F643C02D900}" type="sibTrans" cxnId="{B3407A35-2FE8-4E6B-88F8-AEE3989F3ABA}">
      <dgm:prSet/>
      <dgm:spPr/>
    </dgm:pt>
    <dgm:pt modelId="{CF2D1C77-B594-43BE-9CAA-2B0E0F86EC62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Заключительная часть</a:t>
          </a:r>
        </a:p>
      </dgm:t>
    </dgm:pt>
    <dgm:pt modelId="{F50774EA-8582-4767-B9C6-2B0D2C94D4F9}" type="parTrans" cxnId="{6064AB69-3C01-4106-8339-11580C24F243}">
      <dgm:prSet/>
      <dgm:spPr/>
    </dgm:pt>
    <dgm:pt modelId="{3F9BB849-81A5-426F-9998-769125B37C65}" type="sibTrans" cxnId="{6064AB69-3C01-4106-8339-11580C24F243}">
      <dgm:prSet/>
      <dgm:spPr/>
    </dgm:pt>
    <dgm:pt modelId="{BC02DA59-184A-4FC7-B7CF-BE7DB96A1D00}">
      <dgm:prSet phldrT="[Текст]"/>
      <dgm:spPr/>
      <dgm:t>
        <a:bodyPr/>
        <a:lstStyle/>
        <a:p>
          <a:r>
            <a:rPr lang="ru-RU" sz="3000" b="1" dirty="0">
              <a:solidFill>
                <a:schemeClr val="bg1"/>
              </a:solidFill>
              <a:latin typeface="Century Gothic"/>
            </a:rPr>
            <a:t>Основная часть</a:t>
          </a:r>
        </a:p>
      </dgm:t>
    </dgm:pt>
    <dgm:pt modelId="{6ACCA80D-FC4A-4AF3-B4D9-4F7F6B3FF1B2}" type="parTrans" cxnId="{F2DE6C3B-D9A6-4CE7-88F0-508726BEC434}">
      <dgm:prSet/>
      <dgm:spPr/>
    </dgm:pt>
    <dgm:pt modelId="{58CBB2BC-F476-4A8B-993B-D0B3B2ABD9B9}" type="sibTrans" cxnId="{F2DE6C3B-D9A6-4CE7-88F0-508726BEC434}">
      <dgm:prSet/>
      <dgm:spPr/>
    </dgm:pt>
    <dgm:pt modelId="{46C91556-B2C5-4D66-8424-B1468FC44705}" type="pres">
      <dgm:prSet presAssocID="{F069F190-66A3-40C7-96D8-AF73B867425B}" presName="Name0" presStyleCnt="0">
        <dgm:presLayoutVars>
          <dgm:dir/>
          <dgm:resizeHandles val="exact"/>
        </dgm:presLayoutVars>
      </dgm:prSet>
      <dgm:spPr/>
    </dgm:pt>
    <dgm:pt modelId="{5E68622C-B0A1-437A-9FE2-CF9A08BF297D}" type="pres">
      <dgm:prSet presAssocID="{13EC4457-6BC9-4AB1-A9D0-F28C8E692BBE}" presName="parTxOnly" presStyleLbl="node1" presStyleIdx="0" presStyleCnt="3">
        <dgm:presLayoutVars>
          <dgm:bulletEnabled val="1"/>
        </dgm:presLayoutVars>
      </dgm:prSet>
      <dgm:spPr/>
    </dgm:pt>
    <dgm:pt modelId="{EBD3B990-2B57-4CF8-9964-8682F1737E0A}" type="pres">
      <dgm:prSet presAssocID="{0717E1E1-6AD7-4F3F-8C6C-6F643C02D900}" presName="parSpace" presStyleCnt="0"/>
      <dgm:spPr/>
    </dgm:pt>
    <dgm:pt modelId="{5B48FFC0-7A8A-4FAB-80CB-6812EF7FAB96}" type="pres">
      <dgm:prSet presAssocID="{BC02DA59-184A-4FC7-B7CF-BE7DB96A1D00}" presName="parTxOnly" presStyleLbl="node1" presStyleIdx="1" presStyleCnt="3">
        <dgm:presLayoutVars>
          <dgm:bulletEnabled val="1"/>
        </dgm:presLayoutVars>
      </dgm:prSet>
      <dgm:spPr/>
    </dgm:pt>
    <dgm:pt modelId="{179D728D-31C2-4A16-923F-BDDAA518629A}" type="pres">
      <dgm:prSet presAssocID="{58CBB2BC-F476-4A8B-993B-D0B3B2ABD9B9}" presName="parSpace" presStyleCnt="0"/>
      <dgm:spPr/>
    </dgm:pt>
    <dgm:pt modelId="{CEDAFA9D-4ED4-4B9E-8B90-47CA6E643CAD}" type="pres">
      <dgm:prSet presAssocID="{CF2D1C77-B594-43BE-9CAA-2B0E0F86EC62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B61A5806-A980-403E-905A-9D9798E2374F}" type="presOf" srcId="{F069F190-66A3-40C7-96D8-AF73B867425B}" destId="{46C91556-B2C5-4D66-8424-B1468FC44705}" srcOrd="0" destOrd="0" presId="urn:microsoft.com/office/officeart/2005/8/layout/hChevron3"/>
    <dgm:cxn modelId="{F5FB2735-A2B8-4D48-8FD8-B396430873A0}" type="presOf" srcId="{13EC4457-6BC9-4AB1-A9D0-F28C8E692BBE}" destId="{5E68622C-B0A1-437A-9FE2-CF9A08BF297D}" srcOrd="0" destOrd="0" presId="urn:microsoft.com/office/officeart/2005/8/layout/hChevron3"/>
    <dgm:cxn modelId="{B3407A35-2FE8-4E6B-88F8-AEE3989F3ABA}" srcId="{F069F190-66A3-40C7-96D8-AF73B867425B}" destId="{13EC4457-6BC9-4AB1-A9D0-F28C8E692BBE}" srcOrd="0" destOrd="0" parTransId="{93A494A6-1204-4F7A-B9B5-CD66BEEE27BE}" sibTransId="{0717E1E1-6AD7-4F3F-8C6C-6F643C02D900}"/>
    <dgm:cxn modelId="{F2DE6C3B-D9A6-4CE7-88F0-508726BEC434}" srcId="{F069F190-66A3-40C7-96D8-AF73B867425B}" destId="{BC02DA59-184A-4FC7-B7CF-BE7DB96A1D00}" srcOrd="1" destOrd="0" parTransId="{6ACCA80D-FC4A-4AF3-B4D9-4F7F6B3FF1B2}" sibTransId="{58CBB2BC-F476-4A8B-993B-D0B3B2ABD9B9}"/>
    <dgm:cxn modelId="{A07F7963-AB74-4D75-9775-6FCCB882C581}" type="presOf" srcId="{BC02DA59-184A-4FC7-B7CF-BE7DB96A1D00}" destId="{5B48FFC0-7A8A-4FAB-80CB-6812EF7FAB96}" srcOrd="0" destOrd="0" presId="urn:microsoft.com/office/officeart/2005/8/layout/hChevron3"/>
    <dgm:cxn modelId="{6064AB69-3C01-4106-8339-11580C24F243}" srcId="{F069F190-66A3-40C7-96D8-AF73B867425B}" destId="{CF2D1C77-B594-43BE-9CAA-2B0E0F86EC62}" srcOrd="2" destOrd="0" parTransId="{F50774EA-8582-4767-B9C6-2B0D2C94D4F9}" sibTransId="{3F9BB849-81A5-426F-9998-769125B37C65}"/>
    <dgm:cxn modelId="{4F874DC6-455C-45CF-A407-975FD6DAB37C}" type="presOf" srcId="{CF2D1C77-B594-43BE-9CAA-2B0E0F86EC62}" destId="{CEDAFA9D-4ED4-4B9E-8B90-47CA6E643CAD}" srcOrd="0" destOrd="0" presId="urn:microsoft.com/office/officeart/2005/8/layout/hChevron3"/>
    <dgm:cxn modelId="{F3BA88EC-6FAD-4FDF-8D42-D8D78E173798}" type="presParOf" srcId="{46C91556-B2C5-4D66-8424-B1468FC44705}" destId="{5E68622C-B0A1-437A-9FE2-CF9A08BF297D}" srcOrd="0" destOrd="0" presId="urn:microsoft.com/office/officeart/2005/8/layout/hChevron3"/>
    <dgm:cxn modelId="{643A946A-A488-45A1-AFE0-B5F6337AECD9}" type="presParOf" srcId="{46C91556-B2C5-4D66-8424-B1468FC44705}" destId="{EBD3B990-2B57-4CF8-9964-8682F1737E0A}" srcOrd="1" destOrd="0" presId="urn:microsoft.com/office/officeart/2005/8/layout/hChevron3"/>
    <dgm:cxn modelId="{1B758C4B-B37E-41F5-81D2-4C5127CE8F90}" type="presParOf" srcId="{46C91556-B2C5-4D66-8424-B1468FC44705}" destId="{5B48FFC0-7A8A-4FAB-80CB-6812EF7FAB96}" srcOrd="2" destOrd="0" presId="urn:microsoft.com/office/officeart/2005/8/layout/hChevron3"/>
    <dgm:cxn modelId="{A4087E01-5EBA-4E02-8535-4C1E64174AA9}" type="presParOf" srcId="{46C91556-B2C5-4D66-8424-B1468FC44705}" destId="{179D728D-31C2-4A16-923F-BDDAA518629A}" srcOrd="3" destOrd="0" presId="urn:microsoft.com/office/officeart/2005/8/layout/hChevron3"/>
    <dgm:cxn modelId="{FCF0B1C3-CEFA-4E5D-AB87-782DDA266314}" type="presParOf" srcId="{46C91556-B2C5-4D66-8424-B1468FC44705}" destId="{CEDAFA9D-4ED4-4B9E-8B90-47CA6E643CA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536119-255B-4E2F-90A3-FD82286D2F8A}" type="doc">
      <dgm:prSet loTypeId="urn:microsoft.com/office/officeart/2005/8/layout/hChevron3" loCatId="process" qsTypeId="urn:microsoft.com/office/officeart/2005/8/quickstyle/simple1" qsCatId="simple" csTypeId="urn:microsoft.com/office/officeart/2005/8/colors/accent2_3" csCatId="accent2" phldr="1"/>
      <dgm:spPr/>
    </dgm:pt>
    <dgm:pt modelId="{3BC32E6E-502E-4B4A-A8C4-D51C8DC8C3F5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Вводная часть</a:t>
          </a:r>
          <a:endParaRPr lang="ru-RU" sz="3000" b="1" dirty="0">
            <a:solidFill>
              <a:schemeClr val="bg1"/>
            </a:solidFill>
            <a:latin typeface="Century Gothic"/>
          </a:endParaRPr>
        </a:p>
      </dgm:t>
    </dgm:pt>
    <dgm:pt modelId="{9BE768BF-E34B-4570-B63B-3A5783621478}" type="parTrans" cxnId="{DEB16B4E-A73B-419A-8E8F-C046F6B5641C}">
      <dgm:prSet/>
      <dgm:spPr/>
    </dgm:pt>
    <dgm:pt modelId="{F3307631-9B11-4541-9652-79DC14FD83E2}" type="sibTrans" cxnId="{DEB16B4E-A73B-419A-8E8F-C046F6B5641C}">
      <dgm:prSet/>
      <dgm:spPr/>
    </dgm:pt>
    <dgm:pt modelId="{3B90A006-91A2-44C8-8087-5ADE3587732F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Основная часть</a:t>
          </a:r>
        </a:p>
      </dgm:t>
    </dgm:pt>
    <dgm:pt modelId="{58CEB09F-8F2A-44AF-A05D-6561F1A8EEE8}" type="parTrans" cxnId="{5366586F-06AC-4B41-AD9C-98603A92E9E0}">
      <dgm:prSet/>
      <dgm:spPr/>
    </dgm:pt>
    <dgm:pt modelId="{9AA5BC46-5FFF-4C02-B77D-189119D46918}" type="sibTrans" cxnId="{5366586F-06AC-4B41-AD9C-98603A92E9E0}">
      <dgm:prSet/>
      <dgm:spPr/>
    </dgm:pt>
    <dgm:pt modelId="{F7AF5BE6-4C06-4D6A-AA12-9FF8EECD3420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Заключительная часть</a:t>
          </a:r>
        </a:p>
      </dgm:t>
    </dgm:pt>
    <dgm:pt modelId="{1C415CBF-60BA-4715-A820-DA1B638B5526}" type="parTrans" cxnId="{A9D84CAB-443A-4664-9BEC-5E3E9DF6EC52}">
      <dgm:prSet/>
      <dgm:spPr/>
    </dgm:pt>
    <dgm:pt modelId="{16FE85DA-ADE8-4019-967F-A19D00B9DD96}" type="sibTrans" cxnId="{A9D84CAB-443A-4664-9BEC-5E3E9DF6EC52}">
      <dgm:prSet/>
      <dgm:spPr/>
    </dgm:pt>
    <dgm:pt modelId="{2C17B787-3F52-4F1B-8203-81A5BCA15663}" type="pres">
      <dgm:prSet presAssocID="{A5536119-255B-4E2F-90A3-FD82286D2F8A}" presName="Name0" presStyleCnt="0">
        <dgm:presLayoutVars>
          <dgm:dir/>
          <dgm:resizeHandles val="exact"/>
        </dgm:presLayoutVars>
      </dgm:prSet>
      <dgm:spPr/>
    </dgm:pt>
    <dgm:pt modelId="{BA9997E9-7FCA-4EA0-871D-CF3FDCF9ECCC}" type="pres">
      <dgm:prSet presAssocID="{3BC32E6E-502E-4B4A-A8C4-D51C8DC8C3F5}" presName="parTxOnly" presStyleLbl="node1" presStyleIdx="0" presStyleCnt="3">
        <dgm:presLayoutVars>
          <dgm:bulletEnabled val="1"/>
        </dgm:presLayoutVars>
      </dgm:prSet>
      <dgm:spPr/>
    </dgm:pt>
    <dgm:pt modelId="{EA24BFBC-4A3E-436A-BC14-13737B25265B}" type="pres">
      <dgm:prSet presAssocID="{F3307631-9B11-4541-9652-79DC14FD83E2}" presName="parSpace" presStyleCnt="0"/>
      <dgm:spPr/>
    </dgm:pt>
    <dgm:pt modelId="{1B806B2C-C9CD-4412-A8A3-62D375810925}" type="pres">
      <dgm:prSet presAssocID="{3B90A006-91A2-44C8-8087-5ADE3587732F}" presName="parTxOnly" presStyleLbl="node1" presStyleIdx="1" presStyleCnt="3">
        <dgm:presLayoutVars>
          <dgm:bulletEnabled val="1"/>
        </dgm:presLayoutVars>
      </dgm:prSet>
      <dgm:spPr/>
    </dgm:pt>
    <dgm:pt modelId="{0E28C9D4-EB2E-43F0-9942-867596CFDF25}" type="pres">
      <dgm:prSet presAssocID="{9AA5BC46-5FFF-4C02-B77D-189119D46918}" presName="parSpace" presStyleCnt="0"/>
      <dgm:spPr/>
    </dgm:pt>
    <dgm:pt modelId="{3D5D9AD2-E7D0-4536-95D8-7DA2153EE36B}" type="pres">
      <dgm:prSet presAssocID="{F7AF5BE6-4C06-4D6A-AA12-9FF8EECD3420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AC96F460-FE3E-4CE7-96BE-90707BC932BA}" type="presOf" srcId="{3BC32E6E-502E-4B4A-A8C4-D51C8DC8C3F5}" destId="{BA9997E9-7FCA-4EA0-871D-CF3FDCF9ECCC}" srcOrd="0" destOrd="0" presId="urn:microsoft.com/office/officeart/2005/8/layout/hChevron3"/>
    <dgm:cxn modelId="{DEB16B4E-A73B-419A-8E8F-C046F6B5641C}" srcId="{A5536119-255B-4E2F-90A3-FD82286D2F8A}" destId="{3BC32E6E-502E-4B4A-A8C4-D51C8DC8C3F5}" srcOrd="0" destOrd="0" parTransId="{9BE768BF-E34B-4570-B63B-3A5783621478}" sibTransId="{F3307631-9B11-4541-9652-79DC14FD83E2}"/>
    <dgm:cxn modelId="{5366586F-06AC-4B41-AD9C-98603A92E9E0}" srcId="{A5536119-255B-4E2F-90A3-FD82286D2F8A}" destId="{3B90A006-91A2-44C8-8087-5ADE3587732F}" srcOrd="1" destOrd="0" parTransId="{58CEB09F-8F2A-44AF-A05D-6561F1A8EEE8}" sibTransId="{9AA5BC46-5FFF-4C02-B77D-189119D46918}"/>
    <dgm:cxn modelId="{0D13808C-F551-491B-8B8D-1EE63A225956}" type="presOf" srcId="{3B90A006-91A2-44C8-8087-5ADE3587732F}" destId="{1B806B2C-C9CD-4412-A8A3-62D375810925}" srcOrd="0" destOrd="0" presId="urn:microsoft.com/office/officeart/2005/8/layout/hChevron3"/>
    <dgm:cxn modelId="{A26D4199-C53F-425E-9D88-D531F6E2449A}" type="presOf" srcId="{A5536119-255B-4E2F-90A3-FD82286D2F8A}" destId="{2C17B787-3F52-4F1B-8203-81A5BCA15663}" srcOrd="0" destOrd="0" presId="urn:microsoft.com/office/officeart/2005/8/layout/hChevron3"/>
    <dgm:cxn modelId="{9FE10DA5-C1AD-4316-8E46-D1365F642C15}" type="presOf" srcId="{F7AF5BE6-4C06-4D6A-AA12-9FF8EECD3420}" destId="{3D5D9AD2-E7D0-4536-95D8-7DA2153EE36B}" srcOrd="0" destOrd="0" presId="urn:microsoft.com/office/officeart/2005/8/layout/hChevron3"/>
    <dgm:cxn modelId="{A9D84CAB-443A-4664-9BEC-5E3E9DF6EC52}" srcId="{A5536119-255B-4E2F-90A3-FD82286D2F8A}" destId="{F7AF5BE6-4C06-4D6A-AA12-9FF8EECD3420}" srcOrd="2" destOrd="0" parTransId="{1C415CBF-60BA-4715-A820-DA1B638B5526}" sibTransId="{16FE85DA-ADE8-4019-967F-A19D00B9DD96}"/>
    <dgm:cxn modelId="{F7A60C7D-3B9A-4A0C-9F8C-A0A146A33A4E}" type="presParOf" srcId="{2C17B787-3F52-4F1B-8203-81A5BCA15663}" destId="{BA9997E9-7FCA-4EA0-871D-CF3FDCF9ECCC}" srcOrd="0" destOrd="0" presId="urn:microsoft.com/office/officeart/2005/8/layout/hChevron3"/>
    <dgm:cxn modelId="{A3F3B927-C07F-4F87-A169-BA6FDF813D39}" type="presParOf" srcId="{2C17B787-3F52-4F1B-8203-81A5BCA15663}" destId="{EA24BFBC-4A3E-436A-BC14-13737B25265B}" srcOrd="1" destOrd="0" presId="urn:microsoft.com/office/officeart/2005/8/layout/hChevron3"/>
    <dgm:cxn modelId="{FD81A0C0-B5E4-4131-8F21-84986FB8C15C}" type="presParOf" srcId="{2C17B787-3F52-4F1B-8203-81A5BCA15663}" destId="{1B806B2C-C9CD-4412-A8A3-62D375810925}" srcOrd="2" destOrd="0" presId="urn:microsoft.com/office/officeart/2005/8/layout/hChevron3"/>
    <dgm:cxn modelId="{10CD4AF1-7F12-417C-BC63-B322476387B4}" type="presParOf" srcId="{2C17B787-3F52-4F1B-8203-81A5BCA15663}" destId="{0E28C9D4-EB2E-43F0-9942-867596CFDF25}" srcOrd="3" destOrd="0" presId="urn:microsoft.com/office/officeart/2005/8/layout/hChevron3"/>
    <dgm:cxn modelId="{80DBB712-0280-48FA-B519-E2950D5E8382}" type="presParOf" srcId="{2C17B787-3F52-4F1B-8203-81A5BCA15663}" destId="{3D5D9AD2-E7D0-4536-95D8-7DA2153EE36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B9B3192-AF86-412A-A1F1-7F7FA823B6CB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1D8E56-5206-42E5-BFB4-9287CBE7E1EA}">
      <dgm:prSet phldrT="[Текст]"/>
      <dgm:spPr/>
      <dgm:t>
        <a:bodyPr/>
        <a:lstStyle/>
        <a:p>
          <a:r>
            <a:rPr lang="ru-RU"/>
            <a:t>Средняя двигательная активность</a:t>
          </a:r>
        </a:p>
      </dgm:t>
    </dgm:pt>
    <dgm:pt modelId="{0B249428-7AC7-44DB-8F59-4F0CC70D1FC6}" type="parTrans" cxnId="{67EE5C9C-32F3-4C35-A89D-0299BE4B3242}">
      <dgm:prSet/>
      <dgm:spPr/>
      <dgm:t>
        <a:bodyPr/>
        <a:lstStyle/>
        <a:p>
          <a:endParaRPr lang="ru-RU"/>
        </a:p>
      </dgm:t>
    </dgm:pt>
    <dgm:pt modelId="{DB205A7B-D12B-4F5B-94A4-E3FBAC032A91}" type="sibTrans" cxnId="{67EE5C9C-32F3-4C35-A89D-0299BE4B3242}">
      <dgm:prSet/>
      <dgm:spPr/>
      <dgm:t>
        <a:bodyPr/>
        <a:lstStyle/>
        <a:p>
          <a:endParaRPr lang="ru-RU"/>
        </a:p>
      </dgm:t>
    </dgm:pt>
    <dgm:pt modelId="{64987443-5F06-42CF-B6ED-A122E68BF6F8}">
      <dgm:prSet phldrT="[Текст]"/>
      <dgm:spPr/>
      <dgm:t>
        <a:bodyPr/>
        <a:lstStyle/>
        <a:p>
          <a:r>
            <a:rPr lang="ru-RU"/>
            <a:t>Низкая двигательная активность </a:t>
          </a:r>
        </a:p>
      </dgm:t>
    </dgm:pt>
    <dgm:pt modelId="{8AEC5EBE-6B80-487C-A264-B5B870A5146A}" type="parTrans" cxnId="{3F9F1FC0-597A-4985-9E12-056F8077C512}">
      <dgm:prSet/>
      <dgm:spPr/>
      <dgm:t>
        <a:bodyPr/>
        <a:lstStyle/>
        <a:p>
          <a:endParaRPr lang="ru-RU"/>
        </a:p>
      </dgm:t>
    </dgm:pt>
    <dgm:pt modelId="{0D358360-0781-42F3-82B5-A7BFF14A283D}" type="sibTrans" cxnId="{3F9F1FC0-597A-4985-9E12-056F8077C512}">
      <dgm:prSet/>
      <dgm:spPr/>
      <dgm:t>
        <a:bodyPr/>
        <a:lstStyle/>
        <a:p>
          <a:endParaRPr lang="ru-RU"/>
        </a:p>
      </dgm:t>
    </dgm:pt>
    <dgm:pt modelId="{AF3D9A3A-DC85-43CC-A5EA-787EB7E7E818}">
      <dgm:prSet phldrT="[Текст]"/>
      <dgm:spPr/>
      <dgm:t>
        <a:bodyPr/>
        <a:lstStyle/>
        <a:p>
          <a:r>
            <a:rPr lang="ru-RU"/>
            <a:t>Большая двигательная активность</a:t>
          </a:r>
        </a:p>
      </dgm:t>
    </dgm:pt>
    <dgm:pt modelId="{C7037F60-4987-4A26-B06B-344863A47A98}" type="parTrans" cxnId="{24F18FF8-024D-4905-B886-E3C7C6AC92B1}">
      <dgm:prSet/>
      <dgm:spPr/>
      <dgm:t>
        <a:bodyPr/>
        <a:lstStyle/>
        <a:p>
          <a:endParaRPr lang="ru-RU"/>
        </a:p>
      </dgm:t>
    </dgm:pt>
    <dgm:pt modelId="{ED5DD181-C8F2-4DB5-BCAF-20F4D026190D}" type="sibTrans" cxnId="{24F18FF8-024D-4905-B886-E3C7C6AC92B1}">
      <dgm:prSet/>
      <dgm:spPr/>
      <dgm:t>
        <a:bodyPr/>
        <a:lstStyle/>
        <a:p>
          <a:endParaRPr lang="ru-RU"/>
        </a:p>
      </dgm:t>
    </dgm:pt>
    <dgm:pt modelId="{0FDFE6B5-8FD6-421A-BEBF-A9595E293A4A}" type="pres">
      <dgm:prSet presAssocID="{CB9B3192-AF86-412A-A1F1-7F7FA823B6CB}" presName="Name0" presStyleCnt="0">
        <dgm:presLayoutVars>
          <dgm:dir/>
          <dgm:resizeHandles val="exact"/>
        </dgm:presLayoutVars>
      </dgm:prSet>
      <dgm:spPr/>
    </dgm:pt>
    <dgm:pt modelId="{D7349D63-4301-49AB-B6BD-F35E01CA95CE}" type="pres">
      <dgm:prSet presAssocID="{5D1D8E56-5206-42E5-BFB4-9287CBE7E1EA}" presName="Name5" presStyleLbl="vennNode1" presStyleIdx="0" presStyleCnt="3">
        <dgm:presLayoutVars>
          <dgm:bulletEnabled val="1"/>
        </dgm:presLayoutVars>
      </dgm:prSet>
      <dgm:spPr/>
    </dgm:pt>
    <dgm:pt modelId="{7D21E98D-9DF0-40F4-91C3-32DD79A1BE0C}" type="pres">
      <dgm:prSet presAssocID="{DB205A7B-D12B-4F5B-94A4-E3FBAC032A91}" presName="space" presStyleCnt="0"/>
      <dgm:spPr/>
    </dgm:pt>
    <dgm:pt modelId="{7B232807-87E3-49E5-830B-1407E1ADC070}" type="pres">
      <dgm:prSet presAssocID="{64987443-5F06-42CF-B6ED-A122E68BF6F8}" presName="Name5" presStyleLbl="vennNode1" presStyleIdx="1" presStyleCnt="3">
        <dgm:presLayoutVars>
          <dgm:bulletEnabled val="1"/>
        </dgm:presLayoutVars>
      </dgm:prSet>
      <dgm:spPr/>
    </dgm:pt>
    <dgm:pt modelId="{A4886C83-E983-4ECE-958B-99D5EFA779B1}" type="pres">
      <dgm:prSet presAssocID="{0D358360-0781-42F3-82B5-A7BFF14A283D}" presName="space" presStyleCnt="0"/>
      <dgm:spPr/>
    </dgm:pt>
    <dgm:pt modelId="{EC23A22A-9105-4E86-8CEB-791A2C1C5476}" type="pres">
      <dgm:prSet presAssocID="{AF3D9A3A-DC85-43CC-A5EA-787EB7E7E818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BC583F3D-9B54-4C32-A49A-094F5F2E0E27}" type="presOf" srcId="{5D1D8E56-5206-42E5-BFB4-9287CBE7E1EA}" destId="{D7349D63-4301-49AB-B6BD-F35E01CA95CE}" srcOrd="0" destOrd="0" presId="urn:microsoft.com/office/officeart/2005/8/layout/venn3"/>
    <dgm:cxn modelId="{8C00047C-446F-4859-820C-0AFE612586E9}" type="presOf" srcId="{CB9B3192-AF86-412A-A1F1-7F7FA823B6CB}" destId="{0FDFE6B5-8FD6-421A-BEBF-A9595E293A4A}" srcOrd="0" destOrd="0" presId="urn:microsoft.com/office/officeart/2005/8/layout/venn3"/>
    <dgm:cxn modelId="{A849458F-ECA8-4C23-808C-5F4506453B8A}" type="presOf" srcId="{AF3D9A3A-DC85-43CC-A5EA-787EB7E7E818}" destId="{EC23A22A-9105-4E86-8CEB-791A2C1C5476}" srcOrd="0" destOrd="0" presId="urn:microsoft.com/office/officeart/2005/8/layout/venn3"/>
    <dgm:cxn modelId="{67EE5C9C-32F3-4C35-A89D-0299BE4B3242}" srcId="{CB9B3192-AF86-412A-A1F1-7F7FA823B6CB}" destId="{5D1D8E56-5206-42E5-BFB4-9287CBE7E1EA}" srcOrd="0" destOrd="0" parTransId="{0B249428-7AC7-44DB-8F59-4F0CC70D1FC6}" sibTransId="{DB205A7B-D12B-4F5B-94A4-E3FBAC032A91}"/>
    <dgm:cxn modelId="{3F9F1FC0-597A-4985-9E12-056F8077C512}" srcId="{CB9B3192-AF86-412A-A1F1-7F7FA823B6CB}" destId="{64987443-5F06-42CF-B6ED-A122E68BF6F8}" srcOrd="1" destOrd="0" parTransId="{8AEC5EBE-6B80-487C-A264-B5B870A5146A}" sibTransId="{0D358360-0781-42F3-82B5-A7BFF14A283D}"/>
    <dgm:cxn modelId="{18603DE1-4645-490A-A2A7-038CC3CA1297}" type="presOf" srcId="{64987443-5F06-42CF-B6ED-A122E68BF6F8}" destId="{7B232807-87E3-49E5-830B-1407E1ADC070}" srcOrd="0" destOrd="0" presId="urn:microsoft.com/office/officeart/2005/8/layout/venn3"/>
    <dgm:cxn modelId="{24F18FF8-024D-4905-B886-E3C7C6AC92B1}" srcId="{CB9B3192-AF86-412A-A1F1-7F7FA823B6CB}" destId="{AF3D9A3A-DC85-43CC-A5EA-787EB7E7E818}" srcOrd="2" destOrd="0" parTransId="{C7037F60-4987-4A26-B06B-344863A47A98}" sibTransId="{ED5DD181-C8F2-4DB5-BCAF-20F4D026190D}"/>
    <dgm:cxn modelId="{D9C2BA85-327A-4005-8E44-F59020BCD815}" type="presParOf" srcId="{0FDFE6B5-8FD6-421A-BEBF-A9595E293A4A}" destId="{D7349D63-4301-49AB-B6BD-F35E01CA95CE}" srcOrd="0" destOrd="0" presId="urn:microsoft.com/office/officeart/2005/8/layout/venn3"/>
    <dgm:cxn modelId="{EF6567E3-1669-4A94-A3C6-03C7D1E153C9}" type="presParOf" srcId="{0FDFE6B5-8FD6-421A-BEBF-A9595E293A4A}" destId="{7D21E98D-9DF0-40F4-91C3-32DD79A1BE0C}" srcOrd="1" destOrd="0" presId="urn:microsoft.com/office/officeart/2005/8/layout/venn3"/>
    <dgm:cxn modelId="{2CF83C7F-F50C-47B4-B30A-4117B9057D6B}" type="presParOf" srcId="{0FDFE6B5-8FD6-421A-BEBF-A9595E293A4A}" destId="{7B232807-87E3-49E5-830B-1407E1ADC070}" srcOrd="2" destOrd="0" presId="urn:microsoft.com/office/officeart/2005/8/layout/venn3"/>
    <dgm:cxn modelId="{C1D23048-E0B1-41DB-B1B6-DAD596FE16A8}" type="presParOf" srcId="{0FDFE6B5-8FD6-421A-BEBF-A9595E293A4A}" destId="{A4886C83-E983-4ECE-958B-99D5EFA779B1}" srcOrd="3" destOrd="0" presId="urn:microsoft.com/office/officeart/2005/8/layout/venn3"/>
    <dgm:cxn modelId="{C4EB9842-C2D3-4898-B29F-1EF7E3B1CB51}" type="presParOf" srcId="{0FDFE6B5-8FD6-421A-BEBF-A9595E293A4A}" destId="{EC23A22A-9105-4E86-8CEB-791A2C1C5476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BAC3B-826F-4358-8FDF-6858E322CC8E}">
      <dsp:nvSpPr>
        <dsp:cNvPr id="0" name=""/>
        <dsp:cNvSpPr/>
      </dsp:nvSpPr>
      <dsp:spPr>
        <a:xfrm>
          <a:off x="2495838" y="0"/>
          <a:ext cx="5598541" cy="559854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52B05-A99C-465B-96A0-AA43CFF40289}">
      <dsp:nvSpPr>
        <dsp:cNvPr id="0" name=""/>
        <dsp:cNvSpPr/>
      </dsp:nvSpPr>
      <dsp:spPr>
        <a:xfrm>
          <a:off x="5295108" y="562861"/>
          <a:ext cx="3639051" cy="13252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Регламентированная</a:t>
          </a:r>
        </a:p>
      </dsp:txBody>
      <dsp:txXfrm>
        <a:off x="5359803" y="627556"/>
        <a:ext cx="3509661" cy="1195889"/>
      </dsp:txXfrm>
    </dsp:sp>
    <dsp:sp modelId="{17720D26-A56C-415B-9B5C-256058CF26A6}">
      <dsp:nvSpPr>
        <dsp:cNvPr id="0" name=""/>
        <dsp:cNvSpPr/>
      </dsp:nvSpPr>
      <dsp:spPr>
        <a:xfrm>
          <a:off x="5295108" y="2053800"/>
          <a:ext cx="3639051" cy="13252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Частично-регламентированная</a:t>
          </a:r>
        </a:p>
      </dsp:txBody>
      <dsp:txXfrm>
        <a:off x="5359803" y="2118495"/>
        <a:ext cx="3509661" cy="1195889"/>
      </dsp:txXfrm>
    </dsp:sp>
    <dsp:sp modelId="{3AA5BEA7-079C-4807-AE34-77AA0BC2FD77}">
      <dsp:nvSpPr>
        <dsp:cNvPr id="0" name=""/>
        <dsp:cNvSpPr/>
      </dsp:nvSpPr>
      <dsp:spPr>
        <a:xfrm>
          <a:off x="5295108" y="3544740"/>
          <a:ext cx="3639051" cy="132527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Нерегламентированная</a:t>
          </a:r>
        </a:p>
      </dsp:txBody>
      <dsp:txXfrm>
        <a:off x="5359803" y="3609435"/>
        <a:ext cx="3509661" cy="11958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E9F062-2123-43CC-91F3-A9A1F4053E60}">
      <dsp:nvSpPr>
        <dsp:cNvPr id="0" name=""/>
        <dsp:cNvSpPr/>
      </dsp:nvSpPr>
      <dsp:spPr>
        <a:xfrm>
          <a:off x="1435" y="3319759"/>
          <a:ext cx="2352079" cy="23520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443" tIns="13970" rIns="129443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УТРЕННЯЯ ГИМНАСТИКА</a:t>
          </a:r>
          <a:endParaRPr lang="ru-RU" sz="1100" b="1" kern="1200" dirty="0">
            <a:solidFill>
              <a:srgbClr val="010000"/>
            </a:solidFill>
            <a:latin typeface="Century Gothic"/>
          </a:endParaRPr>
        </a:p>
      </dsp:txBody>
      <dsp:txXfrm>
        <a:off x="345889" y="3664213"/>
        <a:ext cx="1663171" cy="1663171"/>
      </dsp:txXfrm>
    </dsp:sp>
    <dsp:sp modelId="{7B5644A1-463C-4090-9019-C83F2D65B091}">
      <dsp:nvSpPr>
        <dsp:cNvPr id="0" name=""/>
        <dsp:cNvSpPr/>
      </dsp:nvSpPr>
      <dsp:spPr>
        <a:xfrm>
          <a:off x="1883099" y="3319759"/>
          <a:ext cx="2352079" cy="23520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443" tIns="13970" rIns="129443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ГИМНАСТИКА ПОСЛЕ ДНЕВНОГО СНА</a:t>
          </a:r>
        </a:p>
      </dsp:txBody>
      <dsp:txXfrm>
        <a:off x="2227553" y="3664213"/>
        <a:ext cx="1663171" cy="1663171"/>
      </dsp:txXfrm>
    </dsp:sp>
    <dsp:sp modelId="{61583C21-D18B-476E-BD07-CA6214BDAA55}">
      <dsp:nvSpPr>
        <dsp:cNvPr id="0" name=""/>
        <dsp:cNvSpPr/>
      </dsp:nvSpPr>
      <dsp:spPr>
        <a:xfrm>
          <a:off x="3764762" y="3319759"/>
          <a:ext cx="2352079" cy="23520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443" tIns="13970" rIns="129443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ПОДВИЖНЫЕ ИГРЫ И ФИЗИЧЕСКИЕ УПРАЖНЕНИЯ ВО ВРЕМЯ ПРОГУЛОК</a:t>
          </a:r>
        </a:p>
      </dsp:txBody>
      <dsp:txXfrm>
        <a:off x="4109216" y="3664213"/>
        <a:ext cx="1663171" cy="1663171"/>
      </dsp:txXfrm>
    </dsp:sp>
    <dsp:sp modelId="{935D7AAB-A3E4-490A-ADB5-364A3F175DE9}">
      <dsp:nvSpPr>
        <dsp:cNvPr id="0" name=""/>
        <dsp:cNvSpPr/>
      </dsp:nvSpPr>
      <dsp:spPr>
        <a:xfrm>
          <a:off x="5646426" y="3319759"/>
          <a:ext cx="2352079" cy="23520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443" tIns="13970" rIns="129443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ФИЗКУЛЬТМИНУТКИ НА ЗАНЯТИЯХ С УМСТВЕННОЙ НАГРУЗКОЙ</a:t>
          </a:r>
        </a:p>
      </dsp:txBody>
      <dsp:txXfrm>
        <a:off x="5990880" y="3664213"/>
        <a:ext cx="1663171" cy="1663171"/>
      </dsp:txXfrm>
    </dsp:sp>
    <dsp:sp modelId="{18F9DC3B-3C16-46B5-8BF2-4BA6BAC3299F}">
      <dsp:nvSpPr>
        <dsp:cNvPr id="0" name=""/>
        <dsp:cNvSpPr/>
      </dsp:nvSpPr>
      <dsp:spPr>
        <a:xfrm>
          <a:off x="7528089" y="3319759"/>
          <a:ext cx="2352079" cy="23520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443" tIns="13970" rIns="129443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ИГРОВОЙ ЧАС, ДИНАМИЧЕСКИЙ ЧАС</a:t>
          </a:r>
        </a:p>
      </dsp:txBody>
      <dsp:txXfrm>
        <a:off x="7872543" y="3664213"/>
        <a:ext cx="1663171" cy="1663171"/>
      </dsp:txXfrm>
    </dsp:sp>
    <dsp:sp modelId="{491D50DD-27DE-4DF7-BF94-2AE84C663900}">
      <dsp:nvSpPr>
        <dsp:cNvPr id="0" name=""/>
        <dsp:cNvSpPr/>
      </dsp:nvSpPr>
      <dsp:spPr>
        <a:xfrm>
          <a:off x="9409752" y="3319759"/>
          <a:ext cx="2352079" cy="23520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443" tIns="13970" rIns="129443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bg1"/>
              </a:solidFill>
            </a:rPr>
            <a:t>ПАЛЬЧИКОВАЯ ГИМНАСТИКА</a:t>
          </a:r>
        </a:p>
      </dsp:txBody>
      <dsp:txXfrm>
        <a:off x="9754206" y="3664213"/>
        <a:ext cx="1663171" cy="16631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46D79-3D33-4EC8-B870-4F2721FF17AE}">
      <dsp:nvSpPr>
        <dsp:cNvPr id="0" name=""/>
        <dsp:cNvSpPr/>
      </dsp:nvSpPr>
      <dsp:spPr>
        <a:xfrm>
          <a:off x="1184545" y="1289"/>
          <a:ext cx="4503285" cy="45032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7831" tIns="39370" rIns="247831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b="1" kern="1200" dirty="0">
              <a:solidFill>
                <a:schemeClr val="bg1"/>
              </a:solidFill>
            </a:rPr>
            <a:t>УЧЕБНОЕ ЗАНЯТИЕ ПО ФИЗИЧЕСКОЙ КУЛЬТУРЕ, ЗАНЯТИЯ В БАССЕЙНЕ</a:t>
          </a:r>
        </a:p>
      </dsp:txBody>
      <dsp:txXfrm>
        <a:off x="1844036" y="660780"/>
        <a:ext cx="3184303" cy="31843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50BE6-E550-405C-BEF0-47E5528BA42E}">
      <dsp:nvSpPr>
        <dsp:cNvPr id="0" name=""/>
        <dsp:cNvSpPr/>
      </dsp:nvSpPr>
      <dsp:spPr>
        <a:xfrm>
          <a:off x="1608073" y="685"/>
          <a:ext cx="4662643" cy="46626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6601" tIns="26670" rIns="256601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bg1"/>
              </a:solidFill>
            </a:rPr>
            <a:t>САМОСТОЯТЕЛЬНАЯ ДВИГАТЕЛЬНАЯ ДЕЯТЕЛЬНОСТЬ</a:t>
          </a:r>
          <a:endParaRPr lang="ru-RU" sz="2100" b="1" kern="1200" dirty="0">
            <a:solidFill>
              <a:srgbClr val="010000"/>
            </a:solidFill>
            <a:latin typeface="Century Gothic"/>
          </a:endParaRPr>
        </a:p>
      </dsp:txBody>
      <dsp:txXfrm>
        <a:off x="2290901" y="683513"/>
        <a:ext cx="3296987" cy="32969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8622C-B0A1-437A-9FE2-CF9A08BF297D}">
      <dsp:nvSpPr>
        <dsp:cNvPr id="0" name=""/>
        <dsp:cNvSpPr/>
      </dsp:nvSpPr>
      <dsp:spPr>
        <a:xfrm>
          <a:off x="4212" y="3254574"/>
          <a:ext cx="3683266" cy="1473306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346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bg1"/>
              </a:solidFill>
            </a:rPr>
            <a:t>Вступительная часть</a:t>
          </a:r>
          <a:endParaRPr lang="ru-RU" sz="1900" b="1" kern="1200" dirty="0">
            <a:solidFill>
              <a:srgbClr val="010000"/>
            </a:solidFill>
            <a:latin typeface="Century Gothic"/>
          </a:endParaRPr>
        </a:p>
      </dsp:txBody>
      <dsp:txXfrm>
        <a:off x="4212" y="3254574"/>
        <a:ext cx="3314940" cy="1473306"/>
      </dsp:txXfrm>
    </dsp:sp>
    <dsp:sp modelId="{5B48FFC0-7A8A-4FAB-80CB-6812EF7FAB96}">
      <dsp:nvSpPr>
        <dsp:cNvPr id="0" name=""/>
        <dsp:cNvSpPr/>
      </dsp:nvSpPr>
      <dsp:spPr>
        <a:xfrm>
          <a:off x="2950824" y="3254574"/>
          <a:ext cx="3683266" cy="1473306"/>
        </a:xfrm>
        <a:prstGeom prst="chevron">
          <a:avLst/>
        </a:prstGeom>
        <a:solidFill>
          <a:schemeClr val="accent2">
            <a:shade val="80000"/>
            <a:hueOff val="-213020"/>
            <a:satOff val="-13865"/>
            <a:lumOff val="156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bg1"/>
              </a:solidFill>
              <a:latin typeface="Century Gothic"/>
            </a:rPr>
            <a:t>Основная часть</a:t>
          </a:r>
        </a:p>
      </dsp:txBody>
      <dsp:txXfrm>
        <a:off x="3687477" y="3254574"/>
        <a:ext cx="2209960" cy="1473306"/>
      </dsp:txXfrm>
    </dsp:sp>
    <dsp:sp modelId="{CEDAFA9D-4ED4-4B9E-8B90-47CA6E643CAD}">
      <dsp:nvSpPr>
        <dsp:cNvPr id="0" name=""/>
        <dsp:cNvSpPr/>
      </dsp:nvSpPr>
      <dsp:spPr>
        <a:xfrm>
          <a:off x="5897437" y="3254574"/>
          <a:ext cx="3683266" cy="1473306"/>
        </a:xfrm>
        <a:prstGeom prst="chevron">
          <a:avLst/>
        </a:prstGeom>
        <a:solidFill>
          <a:schemeClr val="accent2">
            <a:shade val="80000"/>
            <a:hueOff val="-426040"/>
            <a:satOff val="-27730"/>
            <a:lumOff val="313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solidFill>
                <a:schemeClr val="bg1"/>
              </a:solidFill>
            </a:rPr>
            <a:t>Заключительная часть</a:t>
          </a:r>
        </a:p>
      </dsp:txBody>
      <dsp:txXfrm>
        <a:off x="6634090" y="3254574"/>
        <a:ext cx="2209960" cy="14733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997E9-7FCA-4EA0-871D-CF3FDCF9ECCC}">
      <dsp:nvSpPr>
        <dsp:cNvPr id="0" name=""/>
        <dsp:cNvSpPr/>
      </dsp:nvSpPr>
      <dsp:spPr>
        <a:xfrm>
          <a:off x="4776" y="2094388"/>
          <a:ext cx="4176818" cy="1670727"/>
        </a:xfrm>
        <a:prstGeom prst="homePlat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bg1"/>
              </a:solidFill>
            </a:rPr>
            <a:t>Вводная часть</a:t>
          </a:r>
          <a:endParaRPr lang="ru-RU" sz="2200" b="1" kern="1200" dirty="0">
            <a:solidFill>
              <a:schemeClr val="bg1"/>
            </a:solidFill>
            <a:latin typeface="Century Gothic"/>
          </a:endParaRPr>
        </a:p>
      </dsp:txBody>
      <dsp:txXfrm>
        <a:off x="4776" y="2094388"/>
        <a:ext cx="3759136" cy="1670727"/>
      </dsp:txXfrm>
    </dsp:sp>
    <dsp:sp modelId="{1B806B2C-C9CD-4412-A8A3-62D375810925}">
      <dsp:nvSpPr>
        <dsp:cNvPr id="0" name=""/>
        <dsp:cNvSpPr/>
      </dsp:nvSpPr>
      <dsp:spPr>
        <a:xfrm>
          <a:off x="3346230" y="2094388"/>
          <a:ext cx="4176818" cy="1670727"/>
        </a:xfrm>
        <a:prstGeom prst="chevron">
          <a:avLst/>
        </a:prstGeom>
        <a:solidFill>
          <a:schemeClr val="accent2">
            <a:shade val="80000"/>
            <a:hueOff val="-213020"/>
            <a:satOff val="-13865"/>
            <a:lumOff val="156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bg1"/>
              </a:solidFill>
            </a:rPr>
            <a:t>Основная часть</a:t>
          </a:r>
        </a:p>
      </dsp:txBody>
      <dsp:txXfrm>
        <a:off x="4181594" y="2094388"/>
        <a:ext cx="2506091" cy="1670727"/>
      </dsp:txXfrm>
    </dsp:sp>
    <dsp:sp modelId="{3D5D9AD2-E7D0-4536-95D8-7DA2153EE36B}">
      <dsp:nvSpPr>
        <dsp:cNvPr id="0" name=""/>
        <dsp:cNvSpPr/>
      </dsp:nvSpPr>
      <dsp:spPr>
        <a:xfrm>
          <a:off x="6687685" y="2094388"/>
          <a:ext cx="4176818" cy="1670727"/>
        </a:xfrm>
        <a:prstGeom prst="chevron">
          <a:avLst/>
        </a:prstGeom>
        <a:solidFill>
          <a:schemeClr val="accent2">
            <a:shade val="80000"/>
            <a:hueOff val="-426040"/>
            <a:satOff val="-27730"/>
            <a:lumOff val="313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bg1"/>
              </a:solidFill>
            </a:rPr>
            <a:t>Заключительная часть</a:t>
          </a:r>
        </a:p>
      </dsp:txBody>
      <dsp:txXfrm>
        <a:off x="7523049" y="2094388"/>
        <a:ext cx="2506091" cy="16707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49D63-4301-49AB-B6BD-F35E01CA95CE}">
      <dsp:nvSpPr>
        <dsp:cNvPr id="0" name=""/>
        <dsp:cNvSpPr/>
      </dsp:nvSpPr>
      <dsp:spPr>
        <a:xfrm>
          <a:off x="3750" y="167580"/>
          <a:ext cx="3279576" cy="32795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0486" tIns="29210" rIns="18048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Средняя двигательная активность</a:t>
          </a:r>
        </a:p>
      </dsp:txBody>
      <dsp:txXfrm>
        <a:off x="484033" y="647863"/>
        <a:ext cx="2319010" cy="2319010"/>
      </dsp:txXfrm>
    </dsp:sp>
    <dsp:sp modelId="{7B232807-87E3-49E5-830B-1407E1ADC070}">
      <dsp:nvSpPr>
        <dsp:cNvPr id="0" name=""/>
        <dsp:cNvSpPr/>
      </dsp:nvSpPr>
      <dsp:spPr>
        <a:xfrm>
          <a:off x="2627411" y="167580"/>
          <a:ext cx="3279576" cy="32795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0486" tIns="29210" rIns="18048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Низкая двигательная активность </a:t>
          </a:r>
        </a:p>
      </dsp:txBody>
      <dsp:txXfrm>
        <a:off x="3107694" y="647863"/>
        <a:ext cx="2319010" cy="2319010"/>
      </dsp:txXfrm>
    </dsp:sp>
    <dsp:sp modelId="{EC23A22A-9105-4E86-8CEB-791A2C1C5476}">
      <dsp:nvSpPr>
        <dsp:cNvPr id="0" name=""/>
        <dsp:cNvSpPr/>
      </dsp:nvSpPr>
      <dsp:spPr>
        <a:xfrm>
          <a:off x="5251072" y="167580"/>
          <a:ext cx="3279576" cy="327957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0486" tIns="29210" rIns="18048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Большая двигательная активность</a:t>
          </a:r>
        </a:p>
      </dsp:txBody>
      <dsp:txXfrm>
        <a:off x="5731355" y="647863"/>
        <a:ext cx="2319010" cy="2319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19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59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118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146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242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6198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956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68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28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501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07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7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3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96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63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4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24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FFB779-270B-4192-84BA-A697F48306DC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444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1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66258F32-7035-4AED-8956-D9C2F1EF7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6965285" cy="297180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Оптимизация двигательной активности в режиме дня с детьми ДОУ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21155" y="5195339"/>
            <a:ext cx="3597216" cy="1947333"/>
          </a:xfrm>
        </p:spPr>
        <p:txBody>
          <a:bodyPr>
            <a:normAutofit/>
          </a:bodyPr>
          <a:lstStyle/>
          <a:p>
            <a:r>
              <a:rPr lang="ru-RU" dirty="0"/>
              <a:t>Автор:  Сафиуллина</a:t>
            </a:r>
          </a:p>
          <a:p>
            <a:r>
              <a:rPr lang="ru-RU" dirty="0"/>
              <a:t> Юлия Сергеевна</a:t>
            </a:r>
          </a:p>
        </p:txBody>
      </p:sp>
      <p:pic>
        <p:nvPicPr>
          <p:cNvPr id="4" name="Рисунок 4" descr="Ребенок">
            <a:extLst>
              <a:ext uri="{FF2B5EF4-FFF2-40B4-BE49-F238E27FC236}">
                <a16:creationId xmlns:a16="http://schemas.microsoft.com/office/drawing/2014/main" id="{624CED23-F206-465B-A7E0-56BC68FC3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3031" y="688215"/>
            <a:ext cx="3152439" cy="3152439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7" name="Group 10">
            <a:extLst>
              <a:ext uri="{FF2B5EF4-FFF2-40B4-BE49-F238E27FC236}">
                <a16:creationId xmlns:a16="http://schemas.microsoft.com/office/drawing/2014/main" id="{6F15B871-C932-4DA2-BF96-62FEF8337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5255FDE-09ED-4D57-BCF1-AE7176D23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82B6076-4901-4A75-A9D4-F1B0D41D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1A0FC16-283F-4C68-983A-085B09AF4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BC1498-2DAD-4FF9-85D1-99841B6C8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5">
              <a:extLst>
                <a:ext uri="{FF2B5EF4-FFF2-40B4-BE49-F238E27FC236}">
                  <a16:creationId xmlns:a16="http://schemas.microsoft.com/office/drawing/2014/main" id="{126BABD8-B00B-48BF-AC2A-96C68BB4D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78F6B-AB9D-4FC7-9F1A-7EC2966FF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5493" y="-998269"/>
            <a:ext cx="8534401" cy="226722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2 МЕСТО</a:t>
            </a:r>
          </a:p>
        </p:txBody>
      </p:sp>
      <p:graphicFrame>
        <p:nvGraphicFramePr>
          <p:cNvPr id="4" name="Схема 4">
            <a:extLst>
              <a:ext uri="{FF2B5EF4-FFF2-40B4-BE49-F238E27FC236}">
                <a16:creationId xmlns:a16="http://schemas.microsoft.com/office/drawing/2014/main" id="{4A683331-B139-48C0-A1A9-89461EB5FC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8129271"/>
              </p:ext>
            </p:extLst>
          </p:nvPr>
        </p:nvGraphicFramePr>
        <p:xfrm>
          <a:off x="2386642" y="1600200"/>
          <a:ext cx="6872376" cy="4505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7" descr="Дети">
            <a:extLst>
              <a:ext uri="{FF2B5EF4-FFF2-40B4-BE49-F238E27FC236}">
                <a16:creationId xmlns:a16="http://schemas.microsoft.com/office/drawing/2014/main" id="{75A35625-35C3-423C-B127-909B200CC6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04384" y="5114027"/>
            <a:ext cx="2035833" cy="146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0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2A775-B8B4-4A44-B5E8-285C6EE11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48" y="-1027023"/>
            <a:ext cx="8534401" cy="22816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3 МЕСТО</a:t>
            </a:r>
            <a:endParaRPr lang="ru-RU"/>
          </a:p>
        </p:txBody>
      </p:sp>
      <p:graphicFrame>
        <p:nvGraphicFramePr>
          <p:cNvPr id="4" name="Схема 4">
            <a:extLst>
              <a:ext uri="{FF2B5EF4-FFF2-40B4-BE49-F238E27FC236}">
                <a16:creationId xmlns:a16="http://schemas.microsoft.com/office/drawing/2014/main" id="{D74B903C-C395-466D-BBAE-3015020FD6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4855452"/>
              </p:ext>
            </p:extLst>
          </p:nvPr>
        </p:nvGraphicFramePr>
        <p:xfrm>
          <a:off x="1955321" y="1585823"/>
          <a:ext cx="7878791" cy="466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7" descr="Дети">
            <a:extLst>
              <a:ext uri="{FF2B5EF4-FFF2-40B4-BE49-F238E27FC236}">
                <a16:creationId xmlns:a16="http://schemas.microsoft.com/office/drawing/2014/main" id="{4EBFA680-816B-4B0C-B71D-E99F727A35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61253" y="5401574"/>
            <a:ext cx="2078966" cy="146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00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FB1FB-A83E-4098-B635-2567A5F4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ДЕНЬ  </a:t>
            </a:r>
            <a:r>
              <a:rPr lang="en-US" sz="4800" b="1">
                <a:solidFill>
                  <a:schemeClr val="bg1"/>
                </a:solidFill>
              </a:rPr>
              <a:t>да</a:t>
            </a:r>
            <a:r>
              <a:rPr lang="en-US" sz="4800" b="1" dirty="0">
                <a:solidFill>
                  <a:schemeClr val="bg1"/>
                </a:solidFill>
              </a:rPr>
              <a:t> В ДЕТСКОМ САДУ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трава, здание, внешний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2C36804-BC5E-4F37-88FC-DDEA22CEF3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01" r="9100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Рисунок 5" descr="Дети">
            <a:extLst>
              <a:ext uri="{FF2B5EF4-FFF2-40B4-BE49-F238E27FC236}">
                <a16:creationId xmlns:a16="http://schemas.microsoft.com/office/drawing/2014/main" id="{C42595FA-7C2F-4A1D-B14A-61846FC10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2951" y="5415950"/>
            <a:ext cx="3214776" cy="11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66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50E16-66CD-49D9-9416-5ACA84D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14240"/>
            <a:ext cx="4245071" cy="30433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УТРЕННЯ ГИМНАСТИКА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B334D8-E57F-4120-941D-2E7488E86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2709" y="3843868"/>
            <a:ext cx="2827315" cy="1564744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100"/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утренний, человек, пол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6743F25-B152-4E48-821C-FED2030F3F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0344" r="18773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3301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B5F23-9E63-4873-8FF7-0E793C00F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701" y="1043317"/>
            <a:ext cx="6305911" cy="2065940"/>
          </a:xfrm>
        </p:spPr>
        <p:txBody>
          <a:bodyPr/>
          <a:lstStyle/>
          <a:p>
            <a:pPr algn="ctr"/>
            <a:r>
              <a:rPr lang="ru-RU" dirty="0"/>
              <a:t>﻿</a:t>
            </a:r>
            <a:r>
              <a:rPr lang="ru-RU" b="1" dirty="0">
                <a:solidFill>
                  <a:schemeClr val="bg1"/>
                </a:solidFill>
              </a:rPr>
              <a:t>Формы организации утренней гимнастики</a:t>
            </a:r>
          </a:p>
          <a:p>
            <a:endParaRPr lang="ru-RU"/>
          </a:p>
          <a:p>
            <a:endParaRPr lang="ru-RU"/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CA1379-A8A6-404F-B01A-04C6796CD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1893499"/>
            <a:ext cx="10705381" cy="4287806"/>
          </a:xfrm>
        </p:spPr>
        <p:txBody>
          <a:bodyPr>
            <a:normAutofit/>
          </a:bodyPr>
          <a:lstStyle/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dirty="0"/>
              <a:t>﻿</a:t>
            </a:r>
            <a:r>
              <a:rPr lang="ru-RU" sz="3200" b="1" dirty="0">
                <a:solidFill>
                  <a:schemeClr val="bg1"/>
                </a:solidFill>
              </a:rPr>
              <a:t> Традиционный комплекс утренней гимнастики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Утренняя гимнастика в игровой форме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С использованием полосы препятствий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С включением оздоровительных пробежек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С использованием простейших тренажеров.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endParaRPr lang="ru-RU" sz="32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30" name="Рисунок 30" descr="Ребенок">
            <a:extLst>
              <a:ext uri="{FF2B5EF4-FFF2-40B4-BE49-F238E27FC236}">
                <a16:creationId xmlns:a16="http://schemas.microsoft.com/office/drawing/2014/main" id="{1B811C9A-C92A-465B-8DB0-95132D460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4385" y="470140"/>
            <a:ext cx="1848928" cy="128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78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7E724-A4A5-492C-9299-6043BB1E3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721" y="151921"/>
            <a:ext cx="8534401" cy="107390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СТРУКТУРА УТРЕННЕЙ ГИМНАСТИКИ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4D8400-1403-45D0-9044-74CB7EC9B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2928668"/>
            <a:ext cx="8534400" cy="3065732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chemeClr val="bg1"/>
              </a:solidFill>
            </a:endParaRPr>
          </a:p>
          <a:p>
            <a:endParaRPr lang="ru-RU" sz="2800" dirty="0"/>
          </a:p>
        </p:txBody>
      </p:sp>
      <p:pic>
        <p:nvPicPr>
          <p:cNvPr id="4" name="Рисунок 4" descr="Ребенок">
            <a:extLst>
              <a:ext uri="{FF2B5EF4-FFF2-40B4-BE49-F238E27FC236}">
                <a16:creationId xmlns:a16="http://schemas.microsoft.com/office/drawing/2014/main" id="{909708FE-82CD-442D-8E02-A3995962B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4536" y="340743"/>
            <a:ext cx="1604513" cy="1460739"/>
          </a:xfrm>
          <a:prstGeom prst="rect">
            <a:avLst/>
          </a:prstGeom>
        </p:spPr>
      </p:pic>
      <p:graphicFrame>
        <p:nvGraphicFramePr>
          <p:cNvPr id="6" name="Схема 6">
            <a:extLst>
              <a:ext uri="{FF2B5EF4-FFF2-40B4-BE49-F238E27FC236}">
                <a16:creationId xmlns:a16="http://schemas.microsoft.com/office/drawing/2014/main" id="{5EA22E76-8D81-4467-B63E-71B4918E37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2574730"/>
              </p:ext>
            </p:extLst>
          </p:nvPr>
        </p:nvGraphicFramePr>
        <p:xfrm>
          <a:off x="1452114" y="-168216"/>
          <a:ext cx="9584916" cy="798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3315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A6CBE-DBC4-4428-A6FE-1926BAC54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b="1" err="1">
                <a:solidFill>
                  <a:schemeClr val="bg1"/>
                </a:solidFill>
              </a:rPr>
              <a:t>Физкультминутки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err="1">
                <a:solidFill>
                  <a:schemeClr val="bg1"/>
                </a:solidFill>
              </a:rPr>
              <a:t>на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err="1">
                <a:solidFill>
                  <a:schemeClr val="bg1"/>
                </a:solidFill>
              </a:rPr>
              <a:t>занятиях</a:t>
            </a:r>
            <a:r>
              <a:rPr lang="en-US" sz="3000" b="1" dirty="0">
                <a:solidFill>
                  <a:schemeClr val="bg1"/>
                </a:solidFill>
              </a:rPr>
              <a:t> с </a:t>
            </a:r>
            <a:r>
              <a:rPr lang="en-US" sz="3000" b="1" err="1">
                <a:solidFill>
                  <a:schemeClr val="bg1"/>
                </a:solidFill>
              </a:rPr>
              <a:t>умственной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err="1">
                <a:solidFill>
                  <a:schemeClr val="bg1"/>
                </a:solidFill>
              </a:rPr>
              <a:t>нагрузкой</a:t>
            </a:r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утренний, пол, стол, челове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E353EF1-798A-497B-88C6-73295E928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2458" t="13395" r="21526" b="1"/>
          <a:stretch/>
        </p:blipFill>
        <p:spPr>
          <a:xfrm>
            <a:off x="740676" y="849086"/>
            <a:ext cx="6329873" cy="4671011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3340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5796C-7474-4212-AC12-4F32DD56D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786" y="614240"/>
            <a:ext cx="4963938" cy="3244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 err="1">
                <a:solidFill>
                  <a:schemeClr val="bg1"/>
                </a:solidFill>
              </a:rPr>
              <a:t>Физкультурное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занятие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666678-F59E-48CA-A52A-4A0F2CB7B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2709" y="3843868"/>
            <a:ext cx="2827315" cy="1564744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100"/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пол, внутренний, стена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D630906-8DDD-4FC4-B869-EE02664A44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9" r="-1" b="-1"/>
          <a:stretch/>
        </p:blipFill>
        <p:spPr>
          <a:xfrm>
            <a:off x="799072" y="786117"/>
            <a:ext cx="6274106" cy="4984802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4843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DF95A-97E0-4FAD-BAB0-0ADF3133C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834" y="-322532"/>
            <a:ext cx="7829911" cy="2180959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Основные типы физкультурного занятия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376E68-B2C0-4877-BE51-56C25F821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345" y="2066028"/>
            <a:ext cx="8534400" cy="469037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dirty="0"/>
              <a:t>﻿</a:t>
            </a:r>
            <a:r>
              <a:rPr lang="ru-RU" sz="2400" b="1" dirty="0">
                <a:solidFill>
                  <a:schemeClr val="bg1"/>
                </a:solidFill>
              </a:rPr>
              <a:t>традиционное</a:t>
            </a:r>
            <a:endParaRPr lang="ru-RU" sz="2400">
              <a:solidFill>
                <a:schemeClr val="bg1"/>
              </a:solidFill>
            </a:endParaRP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тренировочное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игровое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сюжетное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с использованием тренажеров простейшего и сложного устройства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по интересам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тематическое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комплексное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 dirty="0">
                <a:solidFill>
                  <a:schemeClr val="bg1"/>
                </a:solidFill>
              </a:rPr>
              <a:t>контрольно-проверочное</a:t>
            </a:r>
          </a:p>
          <a:p>
            <a:endParaRPr lang="ru-RU"/>
          </a:p>
          <a:p>
            <a:endParaRPr lang="ru-RU" dirty="0"/>
          </a:p>
        </p:txBody>
      </p:sp>
      <p:pic>
        <p:nvPicPr>
          <p:cNvPr id="4" name="Рисунок 4" descr="Ребенок">
            <a:extLst>
              <a:ext uri="{FF2B5EF4-FFF2-40B4-BE49-F238E27FC236}">
                <a16:creationId xmlns:a16="http://schemas.microsoft.com/office/drawing/2014/main" id="{9F6DC56D-E747-4D7C-983E-269C25968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3781" y="570781"/>
            <a:ext cx="1417607" cy="15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05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FC33-4029-467A-BFE3-DE3DFEA0D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94" y="-768230"/>
            <a:ext cx="8534401" cy="22816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Структура физкультурного занятия</a:t>
            </a:r>
            <a:endParaRPr lang="ru-RU"/>
          </a:p>
        </p:txBody>
      </p:sp>
      <p:pic>
        <p:nvPicPr>
          <p:cNvPr id="4" name="Рисунок 4" descr="Ребенок">
            <a:extLst>
              <a:ext uri="{FF2B5EF4-FFF2-40B4-BE49-F238E27FC236}">
                <a16:creationId xmlns:a16="http://schemas.microsoft.com/office/drawing/2014/main" id="{E0ABDE5D-ED65-4864-9430-66C208E77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74347" y="369498"/>
            <a:ext cx="1762664" cy="1360098"/>
          </a:xfrm>
          <a:prstGeom prst="rect">
            <a:avLst/>
          </a:prstGeom>
        </p:spPr>
      </p:pic>
      <p:graphicFrame>
        <p:nvGraphicFramePr>
          <p:cNvPr id="6" name="Схема 6">
            <a:extLst>
              <a:ext uri="{FF2B5EF4-FFF2-40B4-BE49-F238E27FC236}">
                <a16:creationId xmlns:a16="http://schemas.microsoft.com/office/drawing/2014/main" id="{DD0DBE35-3E06-4FCF-8150-74C5ED309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87770"/>
              </p:ext>
            </p:extLst>
          </p:nvPr>
        </p:nvGraphicFramePr>
        <p:xfrm>
          <a:off x="431320" y="723182"/>
          <a:ext cx="10869280" cy="5859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7503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4D49AA-9F37-44B9-96E0-04EDD3198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040A25-E89D-4C07-8F3A-4488FDC80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FBD161-57CB-4CF9-B3BD-FE3C2B699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6076F8-5E8C-402A-A299-C0F6ED7E5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EB3E53-5C09-47B5-AFA2-9195087E0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6258F32-7035-4AED-8956-D9C2F1EF7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31B62-4421-4839-9CD2-44EEEE08C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476" y="-1168880"/>
            <a:ext cx="6965285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Что такое оптимизация?</a:t>
            </a:r>
          </a:p>
        </p:txBody>
      </p:sp>
      <p:pic>
        <p:nvPicPr>
          <p:cNvPr id="4" name="Рисунок 4" descr="Мозг в голове">
            <a:extLst>
              <a:ext uri="{FF2B5EF4-FFF2-40B4-BE49-F238E27FC236}">
                <a16:creationId xmlns:a16="http://schemas.microsoft.com/office/drawing/2014/main" id="{CA2EF0B6-63A8-4768-A0D6-3BA442D9B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8012" y="1852781"/>
            <a:ext cx="3152439" cy="3152439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F15B871-C932-4DA2-BF96-62FEF8337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5255FDE-09ED-4D57-BCF1-AE7176D23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82B6076-4901-4A75-A9D4-F1B0D41D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1A0FC16-283F-4C68-983A-085B09AF4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BC1498-2DAD-4FF9-85D1-99841B6C8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26BABD8-B00B-48BF-AC2A-96C68BB4D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7248F49-26EF-4B36-A614-1CE68C83D994}"/>
              </a:ext>
            </a:extLst>
          </p:cNvPr>
          <p:cNvSpPr txBox="1"/>
          <p:nvPr/>
        </p:nvSpPr>
        <p:spPr>
          <a:xfrm>
            <a:off x="1201947" y="2776268"/>
            <a:ext cx="5446143" cy="15696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 Это выбор из всех </a:t>
            </a:r>
            <a:r>
              <a:rPr lang="ru-RU" sz="2400" dirty="0">
                <a:solidFill>
                  <a:schemeClr val="bg1"/>
                </a:solidFill>
              </a:rPr>
              <a:t>возможных вариантов использования ресурсов тех, которые дают наилучшие </a:t>
            </a:r>
            <a:r>
              <a:rPr lang="ru-RU" sz="2400">
                <a:solidFill>
                  <a:schemeClr val="bg1"/>
                </a:solidFill>
              </a:rPr>
              <a:t>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1522569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F69FC-8C7C-4485-A66E-30BF699E7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14240"/>
            <a:ext cx="4259449" cy="34459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b="1" dirty="0" err="1">
                <a:solidFill>
                  <a:schemeClr val="bg1"/>
                </a:solidFill>
              </a:rPr>
              <a:t>Подвижные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игры</a:t>
            </a:r>
            <a:r>
              <a:rPr lang="en-US" sz="4400" b="1" dirty="0">
                <a:solidFill>
                  <a:schemeClr val="bg1"/>
                </a:solidFill>
              </a:rPr>
              <a:t> и </a:t>
            </a:r>
            <a:r>
              <a:rPr lang="en-US" sz="4400" b="1" dirty="0" err="1">
                <a:solidFill>
                  <a:schemeClr val="bg1"/>
                </a:solidFill>
              </a:rPr>
              <a:t>физические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упражнения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на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прогулке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снег, внешний, катается на лыжах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681A736-5955-40D4-A2D2-F932807D11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700" r="24418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2294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307CB-627B-406B-A735-188949FE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382" y="130992"/>
            <a:ext cx="8534400" cy="16364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Методика проведения подвижных игр</a:t>
            </a:r>
          </a:p>
        </p:txBody>
      </p:sp>
      <p:pic>
        <p:nvPicPr>
          <p:cNvPr id="4" name="Рисунок 4" descr="Ребенок">
            <a:extLst>
              <a:ext uri="{FF2B5EF4-FFF2-40B4-BE49-F238E27FC236}">
                <a16:creationId xmlns:a16="http://schemas.microsoft.com/office/drawing/2014/main" id="{ADD76458-588C-424E-B447-2D9B0CBEC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8276" y="523336"/>
            <a:ext cx="1705154" cy="17051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8B5CE4-DED4-401E-BCF8-56475731C941}"/>
              </a:ext>
            </a:extLst>
          </p:cNvPr>
          <p:cNvSpPr txBox="1"/>
          <p:nvPr/>
        </p:nvSpPr>
        <p:spPr>
          <a:xfrm>
            <a:off x="1475118" y="2445588"/>
            <a:ext cx="7085161" cy="252376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2800" b="1" dirty="0">
                <a:solidFill>
                  <a:schemeClr val="bg1"/>
                </a:solidFill>
              </a:rPr>
              <a:t>Сбор детей на игру</a:t>
            </a:r>
          </a:p>
          <a:p>
            <a:pPr marL="285750" indent="-285750">
              <a:buFont typeface="Arial"/>
              <a:buChar char="•"/>
            </a:pPr>
            <a:r>
              <a:rPr lang="ru-RU" sz="2800" b="1" dirty="0">
                <a:solidFill>
                  <a:schemeClr val="bg1"/>
                </a:solidFill>
              </a:rPr>
              <a:t>Объяснение правил</a:t>
            </a:r>
          </a:p>
          <a:p>
            <a:pPr marL="285750" indent="-285750">
              <a:buFont typeface="Arial"/>
              <a:buChar char="•"/>
            </a:pPr>
            <a:r>
              <a:rPr lang="ru-RU" sz="2800" b="1" dirty="0">
                <a:solidFill>
                  <a:schemeClr val="bg1"/>
                </a:solidFill>
              </a:rPr>
              <a:t>Выбор ведущего</a:t>
            </a:r>
          </a:p>
          <a:p>
            <a:pPr marL="285750" indent="-285750">
              <a:buFont typeface="Arial"/>
              <a:buChar char="•"/>
            </a:pPr>
            <a:r>
              <a:rPr lang="ru-RU" sz="2800" b="1" dirty="0">
                <a:solidFill>
                  <a:schemeClr val="bg1"/>
                </a:solidFill>
              </a:rPr>
              <a:t>Руководство ходом </a:t>
            </a:r>
          </a:p>
          <a:p>
            <a:pPr marL="285750" indent="-285750">
              <a:buFont typeface="Arial"/>
              <a:buChar char="•"/>
            </a:pPr>
            <a:r>
              <a:rPr lang="ru-RU" sz="2800" b="1" dirty="0">
                <a:solidFill>
                  <a:schemeClr val="bg1"/>
                </a:solidFill>
              </a:rPr>
              <a:t>Итог игры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504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27565-AD67-472C-874C-CFB006118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14240"/>
            <a:ext cx="4417600" cy="33165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 err="1">
                <a:solidFill>
                  <a:schemeClr val="bg1"/>
                </a:solidFill>
              </a:rPr>
              <a:t>Гимнастика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после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сна</a:t>
            </a:r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, внутренний, ребенок, п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E32F45E-5E2E-4776-B963-BAD0EB0CC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4747" r="4370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2369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636A4-0F42-49D7-9ABE-4CC8DBC5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363" y="102238"/>
            <a:ext cx="8534400" cy="1507067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Варианты гимнастики после сна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8AD78C-82FA-4A04-9461-AADD8960A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779" y="1605951"/>
            <a:ext cx="10360323" cy="4477908"/>
          </a:xfrm>
        </p:spPr>
        <p:txBody>
          <a:bodyPr>
            <a:normAutofit/>
          </a:bodyPr>
          <a:lstStyle/>
          <a:p>
            <a:pPr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разминка в постели и самомассаж</a:t>
            </a:r>
          </a:p>
          <a:p>
            <a:pPr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гимнастика игрового характера</a:t>
            </a:r>
          </a:p>
          <a:p>
            <a:pPr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с использованием тренажеров или спортивного комплекса</a:t>
            </a:r>
          </a:p>
          <a:p>
            <a:pPr>
              <a:buFont typeface="Arial" panose="05040102010807070707" pitchFamily="18" charset="2"/>
              <a:buChar char="•"/>
            </a:pPr>
            <a:r>
              <a:rPr lang="ru-RU" sz="3200" b="1" dirty="0">
                <a:solidFill>
                  <a:schemeClr val="bg1"/>
                </a:solidFill>
              </a:rPr>
              <a:t>ходьба по массажным дорожкам + «Рижский метод» закаливания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927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61560-858C-4085-8888-44958EA0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1" dirty="0" err="1">
                <a:solidFill>
                  <a:schemeClr val="bg1"/>
                </a:solidFill>
              </a:rPr>
              <a:t>Самостоятельная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двигательная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активность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3" descr="Изображение выглядит как внутренний, стена, п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0B1574B-6348-4CFD-991C-712C279FABE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53" r="2153"/>
          <a:stretch/>
        </p:blipFill>
        <p:spPr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82AF9C79-4FA0-4A74-BA9F-776C17F122A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419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5D42E-A786-4BAA-B763-F3699F020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382" y="217257"/>
            <a:ext cx="8534400" cy="1507067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Дополнительные виды занятий двигательного характера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135250-D7DF-4823-A09D-AB3F1426C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6" y="1737361"/>
            <a:ext cx="10417833" cy="46484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sz="2400" dirty="0">
              <a:solidFill>
                <a:schemeClr val="bg1"/>
              </a:solidFill>
            </a:endParaRPr>
          </a:p>
          <a:p>
            <a:pPr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пробежки по массажным дорожкам в сочетании с воздушными ваннами (Рижский метод закаливания);</a:t>
            </a:r>
          </a:p>
          <a:p>
            <a:pPr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двигательная разминка во время перерыва между занятиями (</a:t>
            </a:r>
            <a:r>
              <a:rPr lang="ru-RU" sz="2400" dirty="0" err="1">
                <a:solidFill>
                  <a:schemeClr val="bg1"/>
                </a:solidFill>
              </a:rPr>
              <a:t>физкултьминутка</a:t>
            </a:r>
            <a:r>
              <a:rPr lang="ru-RU" sz="2400" dirty="0">
                <a:solidFill>
                  <a:schemeClr val="bg1"/>
                </a:solidFill>
              </a:rPr>
              <a:t>);</a:t>
            </a:r>
          </a:p>
          <a:p>
            <a:pPr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индивидуальная работа с детьми по развитию движений и регулированию ДА детей на вечерней прогулке;</a:t>
            </a:r>
          </a:p>
          <a:p>
            <a:pPr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прогулки-походы в парк;</a:t>
            </a:r>
          </a:p>
          <a:p>
            <a:pPr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корригирующая гимнастика в сочетании с гидромассажем и сухим массажем тела;</a:t>
            </a:r>
          </a:p>
          <a:p>
            <a:pPr>
              <a:buClr>
                <a:srgbClr val="FFFFFF"/>
              </a:buClr>
              <a:buFont typeface="Arial" panose="05040102010807070707" pitchFamily="18" charset="2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использование сауны с контрастным обливанием тела и сухим массажем, а также с последующими играми в бассейне.</a:t>
            </a:r>
          </a:p>
          <a:p>
            <a:pPr>
              <a:buClr>
                <a:srgbClr val="FFFFFF"/>
              </a:buClr>
            </a:pPr>
            <a:endParaRPr lang="ru-RU" dirty="0"/>
          </a:p>
          <a:p>
            <a:pPr>
              <a:buClr>
                <a:srgbClr val="FFFFFF"/>
              </a:buClr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188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6C55A-8DAB-4608-B0AB-EEA23536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333" y="2253258"/>
            <a:ext cx="3971902" cy="30289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﻿</a:t>
            </a:r>
            <a:r>
              <a:rPr lang="en-US" b="1" dirty="0" err="1">
                <a:solidFill>
                  <a:schemeClr val="bg1"/>
                </a:solidFill>
              </a:rPr>
              <a:t>Создание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условий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для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организации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двигательной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активности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дошкольников</a:t>
            </a:r>
            <a:r>
              <a:rPr lang="en-US" b="1" dirty="0">
                <a:solidFill>
                  <a:schemeClr val="bg1"/>
                </a:solidFill>
              </a:rPr>
              <a:t> в ДОУ.</a:t>
            </a:r>
          </a:p>
          <a:p>
            <a:pPr>
              <a:lnSpc>
                <a:spcPct val="90000"/>
              </a:lnSpc>
            </a:pPr>
            <a:endParaRPr lang="en-US" sz="3000"/>
          </a:p>
          <a:p>
            <a:pPr>
              <a:lnSpc>
                <a:spcPct val="90000"/>
              </a:lnSpc>
            </a:pPr>
            <a:endParaRPr lang="en-US" sz="3000"/>
          </a:p>
        </p:txBody>
      </p:sp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3" descr="Изображение выглядит как ребенок, человек, пол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5A5D1DF-6CF0-4C47-894B-F8894B363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116" r="22001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1757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BDB684-7D82-4E7C-8959-5EC841F6B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3C036-5F88-421D-AE4A-A21942DA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03521"/>
            <a:ext cx="8534400" cy="150706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Что нужно помнить педагогу?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09B03F3-26C8-4813-8780-FCF08095E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759" y="1778479"/>
            <a:ext cx="7201259" cy="3615267"/>
          </a:xfrm>
        </p:spPr>
        <p:txBody>
          <a:bodyPr>
            <a:normAutofit/>
          </a:bodyPr>
          <a:lstStyle/>
          <a:p>
            <a:r>
              <a:rPr lang="ru-RU" dirty="0"/>
              <a:t>﻿</a:t>
            </a:r>
            <a:r>
              <a:rPr lang="ru-RU" sz="2400" b="1" dirty="0">
                <a:solidFill>
                  <a:schemeClr val="bg1"/>
                </a:solidFill>
              </a:rPr>
              <a:t>Двигательная активность каждого ребенка индивидуальна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3" name="Рисунок 3" descr="Мозг в голове">
            <a:extLst>
              <a:ext uri="{FF2B5EF4-FFF2-40B4-BE49-F238E27FC236}">
                <a16:creationId xmlns:a16="http://schemas.microsoft.com/office/drawing/2014/main" id="{587E09ED-F6E1-47D3-858D-5F3AFA0F0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9504" y="1054101"/>
            <a:ext cx="3185108" cy="3185108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C0373-A7BB-4498-B633-1FAA46391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27984B4-F686-4CEB-9D5F-62F8C2B0B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664B78-BA18-45E8-A1E8-51784C2A4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D07332-6EFA-4BF3-832B-5573F8E0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987859D-9DD0-42E9-89ED-B1997031E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A0D8817-4AA5-44CE-9595-7CB8FF740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1742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37055-5582-405D-A34E-743683F4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306" y="260389"/>
            <a:ext cx="9339532" cy="2326576"/>
          </a:xfrm>
        </p:spPr>
        <p:txBody>
          <a:bodyPr>
            <a:normAutofit/>
          </a:bodyPr>
          <a:lstStyle/>
          <a:p>
            <a:r>
              <a:rPr lang="ru-RU" b="1">
                <a:solidFill>
                  <a:schemeClr val="bg1"/>
                </a:solidFill>
              </a:rPr>
              <a:t> разделение двигательной </a:t>
            </a:r>
            <a:r>
              <a:rPr lang="ru-RU" b="1" dirty="0">
                <a:solidFill>
                  <a:schemeClr val="bg1"/>
                </a:solidFill>
              </a:rPr>
              <a:t>активности на  группы с учетом индивидуальности ребенка</a:t>
            </a:r>
          </a:p>
          <a:p>
            <a:endParaRPr lang="ru-RU" dirty="0"/>
          </a:p>
          <a:p>
            <a:endParaRPr lang="ru-RU" b="1" dirty="0"/>
          </a:p>
        </p:txBody>
      </p:sp>
      <p:graphicFrame>
        <p:nvGraphicFramePr>
          <p:cNvPr id="4" name="Схема 4">
            <a:extLst>
              <a:ext uri="{FF2B5EF4-FFF2-40B4-BE49-F238E27FC236}">
                <a16:creationId xmlns:a16="http://schemas.microsoft.com/office/drawing/2014/main" id="{4CB40A82-C567-4CC5-B4C4-9FE7EA04DC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327786"/>
              </p:ext>
            </p:extLst>
          </p:nvPr>
        </p:nvGraphicFramePr>
        <p:xfrm>
          <a:off x="1173044" y="1893498"/>
          <a:ext cx="8534400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8" descr="Ползающий ребенок">
            <a:extLst>
              <a:ext uri="{FF2B5EF4-FFF2-40B4-BE49-F238E27FC236}">
                <a16:creationId xmlns:a16="http://schemas.microsoft.com/office/drawing/2014/main" id="{5ECEAF89-F0D5-415E-B7CE-40E7E8CEA8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48159" y="4409536"/>
            <a:ext cx="2467154" cy="245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26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F9C6EDEF-A3BB-407B-9CDF-A7E5E5AE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11AE95B9-B8B1-4D2E-827E-AE702FB67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9B96C491-9D12-4A1F-87C1-4087035C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>
            <a:extLst>
              <a:ext uri="{FF2B5EF4-FFF2-40B4-BE49-F238E27FC236}">
                <a16:creationId xmlns:a16="http://schemas.microsoft.com/office/drawing/2014/main" id="{1FFE5C4A-1546-4452-A19D-2A989D4BC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6">
            <a:extLst>
              <a:ext uri="{FF2B5EF4-FFF2-40B4-BE49-F238E27FC236}">
                <a16:creationId xmlns:a16="http://schemas.microsoft.com/office/drawing/2014/main" id="{B148CBA6-F6FA-4167-BD0D-40D35561B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8">
            <a:extLst>
              <a:ext uri="{FF2B5EF4-FFF2-40B4-BE49-F238E27FC236}">
                <a16:creationId xmlns:a16="http://schemas.microsoft.com/office/drawing/2014/main" id="{0B00BF1A-DE31-418A-A8D6-94DD83A42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B4613-125A-4E17-8084-6D86B4D1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«</a:t>
            </a:r>
            <a:r>
              <a:rPr lang="en-US" sz="4800" b="1" dirty="0" err="1"/>
              <a:t>Движение</a:t>
            </a:r>
            <a:r>
              <a:rPr lang="en-US" sz="4800" b="1" dirty="0"/>
              <a:t> - </a:t>
            </a:r>
            <a:r>
              <a:rPr lang="en-US" sz="4800" b="1" dirty="0" err="1"/>
              <a:t>это</a:t>
            </a:r>
            <a:r>
              <a:rPr lang="en-US" sz="4800" b="1" dirty="0"/>
              <a:t> </a:t>
            </a:r>
            <a:r>
              <a:rPr lang="en-US" sz="4800" b="1" dirty="0" err="1"/>
              <a:t>жизнь</a:t>
            </a:r>
            <a:r>
              <a:rPr lang="en-US" sz="4800" b="1" dirty="0"/>
              <a:t>»</a:t>
            </a:r>
          </a:p>
        </p:txBody>
      </p:sp>
      <p:sp>
        <p:nvSpPr>
          <p:cNvPr id="16" name="Snip Diagonal Corner Rectangle 6">
            <a:extLst>
              <a:ext uri="{FF2B5EF4-FFF2-40B4-BE49-F238E27FC236}">
                <a16:creationId xmlns:a16="http://schemas.microsoft.com/office/drawing/2014/main" id="{5E44135C-8489-48D6-9DE0-01158CEC1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ода, внешний, небо, следующ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15800C9-AE24-4ABC-846F-D508116B3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6" r="18180" b="1"/>
          <a:stretch/>
        </p:blipFill>
        <p:spPr>
          <a:xfrm>
            <a:off x="799072" y="786117"/>
            <a:ext cx="6245352" cy="4956048"/>
          </a:xfrm>
          <a:custGeom>
            <a:avLst/>
            <a:gdLst>
              <a:gd name="connsiteX0" fmla="*/ 534609 w 6245352"/>
              <a:gd name="connsiteY0" fmla="*/ 0 h 4956048"/>
              <a:gd name="connsiteX1" fmla="*/ 6245352 w 6245352"/>
              <a:gd name="connsiteY1" fmla="*/ 0 h 4956048"/>
              <a:gd name="connsiteX2" fmla="*/ 6245352 w 6245352"/>
              <a:gd name="connsiteY2" fmla="*/ 4421439 h 4956048"/>
              <a:gd name="connsiteX3" fmla="*/ 5710743 w 6245352"/>
              <a:gd name="connsiteY3" fmla="*/ 4956048 h 4956048"/>
              <a:gd name="connsiteX4" fmla="*/ 0 w 6245352"/>
              <a:gd name="connsiteY4" fmla="*/ 4956048 h 4956048"/>
              <a:gd name="connsiteX5" fmla="*/ 0 w 6245352"/>
              <a:gd name="connsiteY5" fmla="*/ 534609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BB1E3-798E-4681-9571-598110EB7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29AFA-763B-4A7F-8FF9-FFD9D024E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011B936-A98D-477F-B7BC-3354833D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CCE537-3FB5-4822-9301-DE08C0668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3CF57-635E-4A09-9AF1-7CD17A809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E20542C-AE6A-4CFE-BA4B-5D59F9F74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358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FC514-E1A9-4514-B3A0-C039D149F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09" y="295694"/>
            <a:ext cx="8534401" cy="228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 err="1">
                <a:solidFill>
                  <a:schemeClr val="bg1"/>
                </a:solidFill>
              </a:rPr>
              <a:t>Что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такое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двигательная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активность</a:t>
            </a:r>
            <a:r>
              <a:rPr lang="en-US" sz="48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8AF05C-6963-4E40-8F5E-9AC5451B9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873" y="3273725"/>
            <a:ext cx="8534400" cy="2792562"/>
          </a:xfrm>
        </p:spPr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Это естественная потребность </a:t>
            </a:r>
            <a:r>
              <a:rPr lang="ru-RU" sz="2400" b="1" dirty="0">
                <a:solidFill>
                  <a:schemeClr val="bg1"/>
                </a:solidFill>
              </a:rPr>
              <a:t>детей</a:t>
            </a:r>
            <a:r>
              <a:rPr lang="ru-RU" sz="2400" dirty="0">
                <a:solidFill>
                  <a:schemeClr val="bg1"/>
                </a:solidFill>
              </a:rPr>
              <a:t> в движении, удовлетворение которой является важнейшим условием гармоничного развития </a:t>
            </a:r>
            <a:r>
              <a:rPr lang="ru-RU" sz="2400" b="1" dirty="0">
                <a:solidFill>
                  <a:schemeClr val="bg1"/>
                </a:solidFill>
              </a:rPr>
              <a:t>ребёнка</a:t>
            </a:r>
            <a:r>
              <a:rPr lang="ru-RU" sz="2400" dirty="0">
                <a:solidFill>
                  <a:schemeClr val="bg1"/>
                </a:solidFill>
              </a:rPr>
              <a:t>, состояние его здоровья.</a:t>
            </a:r>
          </a:p>
        </p:txBody>
      </p:sp>
      <p:pic>
        <p:nvPicPr>
          <p:cNvPr id="49" name="Рисунок 49" descr="Мозг в голове">
            <a:extLst>
              <a:ext uri="{FF2B5EF4-FFF2-40B4-BE49-F238E27FC236}">
                <a16:creationId xmlns:a16="http://schemas.microsoft.com/office/drawing/2014/main" id="{A6606784-053F-4AE2-AEBB-80EA2219E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6289" y="990139"/>
            <a:ext cx="3152439" cy="3152439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58765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B7767-0868-4772-A56F-7760D3D4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759" y="2560766"/>
            <a:ext cx="8534400" cy="1507067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pic>
        <p:nvPicPr>
          <p:cNvPr id="4" name="Рисунок 4" descr="Дети">
            <a:extLst>
              <a:ext uri="{FF2B5EF4-FFF2-40B4-BE49-F238E27FC236}">
                <a16:creationId xmlns:a16="http://schemas.microsoft.com/office/drawing/2014/main" id="{CDE1E177-3DFD-4E8D-A5CA-5E71BDFE8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5253" y="4280140"/>
            <a:ext cx="5112588" cy="230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5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8EA5B-0B29-4E5D-A304-FA7EB4855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079" y="-6230"/>
            <a:ext cx="8534401" cy="2180959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Как влияет двигательная активность на здоровье дошкольников?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A66989-8353-4AB9-9709-DB9F6758C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2569234"/>
            <a:ext cx="9598324" cy="3425166"/>
          </a:xfrm>
        </p:spPr>
        <p:txBody>
          <a:bodyPr>
            <a:normAutofit lnSpcReduction="10000"/>
          </a:bodyPr>
          <a:lstStyle/>
          <a:p>
            <a:r>
              <a:rPr lang="ru-RU"/>
              <a:t>﻿</a:t>
            </a:r>
            <a:r>
              <a:rPr lang="ru-RU" sz="2400" b="1">
                <a:solidFill>
                  <a:schemeClr val="bg1"/>
                </a:solidFill>
              </a:rPr>
              <a:t>Двигательная активность способствует: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>
                <a:solidFill>
                  <a:schemeClr val="bg1"/>
                </a:solidFill>
              </a:rPr>
              <a:t>повышению устойчивости организма к различным заболеваниям;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>
                <a:solidFill>
                  <a:schemeClr val="bg1"/>
                </a:solidFill>
              </a:rPr>
              <a:t>росту физической работоспособности;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>
                <a:solidFill>
                  <a:schemeClr val="bg1"/>
                </a:solidFill>
              </a:rPr>
              <a:t>нормализации деятельности отдельных органов и функциональных систем;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 sz="2400" b="1">
                <a:solidFill>
                  <a:schemeClr val="bg1"/>
                </a:solidFill>
              </a:rPr>
              <a:t>появлению положительных эмоций, способствующих укреплению психического здоровья.</a:t>
            </a:r>
          </a:p>
          <a:p>
            <a:pPr marL="285750" indent="-285750">
              <a:buFont typeface="Arial" panose="05040102010807070707" pitchFamily="18" charset="2"/>
              <a:buChar char="•"/>
            </a:pPr>
            <a:endParaRPr lang="ru-RU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753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FE26F-E6D5-47D8-8974-4FA04741E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94" y="525732"/>
            <a:ext cx="8534401" cy="13183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Задача  перед дошкольным учреждением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1FF258-36BB-4923-B03E-9C0E5F423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2411084"/>
            <a:ext cx="8534400" cy="3583316"/>
          </a:xfrm>
        </p:spPr>
        <p:txBody>
          <a:bodyPr>
            <a:normAutofit/>
          </a:bodyPr>
          <a:lstStyle/>
          <a:p>
            <a:pPr marL="285750" indent="-285750">
              <a:buFont typeface="Arial" panose="05040102010807070707" pitchFamily="18" charset="2"/>
              <a:buChar char="•"/>
            </a:pPr>
            <a:r>
              <a:rPr lang="ru-RU"/>
              <a:t>﻿</a:t>
            </a:r>
            <a:r>
              <a:rPr lang="ru-RU" sz="2400" b="1">
                <a:solidFill>
                  <a:schemeClr val="bg1"/>
                </a:solidFill>
              </a:rPr>
              <a:t>Для организации двигательной активности детей в режиме дня необходимо создать все возможные условия для развития и оздоровления детей.</a:t>
            </a:r>
            <a:endParaRPr lang="ru-RU"/>
          </a:p>
          <a:p>
            <a:pPr marL="342900" indent="-342900">
              <a:buFont typeface="Arial" panose="05040102010807070707" pitchFamily="18" charset="2"/>
              <a:buChar char="•"/>
            </a:pPr>
            <a:r>
              <a:rPr lang="ru-RU" sz="2400" b="1">
                <a:solidFill>
                  <a:schemeClr val="bg1"/>
                </a:solidFill>
              </a:rPr>
              <a:t>﻿Очень важно рационально организовать режим в детском саду для того, чтобы дети как можно больше находились в движении. 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4" descr="Ребенок">
            <a:extLst>
              <a:ext uri="{FF2B5EF4-FFF2-40B4-BE49-F238E27FC236}">
                <a16:creationId xmlns:a16="http://schemas.microsoft.com/office/drawing/2014/main" id="{55F96A4C-D4EB-4E39-933B-700516015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7404" y="685800"/>
            <a:ext cx="2007079" cy="199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6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Схема 61">
            <a:extLst>
              <a:ext uri="{FF2B5EF4-FFF2-40B4-BE49-F238E27FC236}">
                <a16:creationId xmlns:a16="http://schemas.microsoft.com/office/drawing/2014/main" id="{B464BF78-C500-4FB0-AF10-55194A9FB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114824"/>
              </p:ext>
            </p:extLst>
          </p:nvPr>
        </p:nvGraphicFramePr>
        <p:xfrm>
          <a:off x="0" y="1154503"/>
          <a:ext cx="11429999" cy="5598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1C89E-5C6A-402B-89B5-314AADD6A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588" y="281316"/>
            <a:ext cx="8534401" cy="93012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Виды двигательной активности ДОУ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979A2A-D591-44EA-A3F6-80BAC9C5C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7232" y="3820064"/>
            <a:ext cx="9468928" cy="1498600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chemeClr val="bg1"/>
                </a:solidFill>
              </a:rPr>
              <a:t>ДА</a:t>
            </a:r>
          </a:p>
        </p:txBody>
      </p:sp>
    </p:spTree>
    <p:extLst>
      <p:ext uri="{BB962C8B-B14F-4D97-AF65-F5344CB8AC3E}">
        <p14:creationId xmlns:p14="http://schemas.microsoft.com/office/powerpoint/2010/main" val="306181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4D49AA-9F37-44B9-96E0-04EDD3198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040A25-E89D-4C07-8F3A-4488FDC80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FBD161-57CB-4CF9-B3BD-FE3C2B699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6076F8-5E8C-402A-A299-C0F6ED7E5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EB3E53-5C09-47B5-AFA2-9195087E0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6258F32-7035-4AED-8956-D9C2F1EF7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B7F7A-C3A8-4036-A42C-F95F1441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6965285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ФОРМЫ ДВИГАТЕЛЬНОЙ АКИВНОСТИ В РЕЖИМЕ ДНЯ</a:t>
            </a:r>
          </a:p>
        </p:txBody>
      </p:sp>
      <p:pic>
        <p:nvPicPr>
          <p:cNvPr id="4" name="Рисунок 4" descr="Бег">
            <a:extLst>
              <a:ext uri="{FF2B5EF4-FFF2-40B4-BE49-F238E27FC236}">
                <a16:creationId xmlns:a16="http://schemas.microsoft.com/office/drawing/2014/main" id="{879240B1-8B95-4A87-B6DE-024FD8C31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8012" y="1852781"/>
            <a:ext cx="3152439" cy="3152439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F15B871-C932-4DA2-BF96-62FEF8337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5255FDE-09ED-4D57-BCF1-AE7176D23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82B6076-4901-4A75-A9D4-F1B0D41D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1A0FC16-283F-4C68-983A-085B09AF4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ABC1498-2DAD-4FF9-85D1-99841B6C8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26BABD8-B00B-48BF-AC2A-96C68BB4D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729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стол, внутренний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4FE08EA-3269-45B8-9382-2F14A6A8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9344" y="322612"/>
            <a:ext cx="10621991" cy="618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B947A2-1B5B-4DD6-BAE5-4D7E1E89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778" y="4056011"/>
            <a:ext cx="1259457" cy="1507067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3 МЕСТО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92FF35-06B1-47E9-8E32-6788D669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7834" y="4754592"/>
            <a:ext cx="1719533" cy="66791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 МЕСТО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3F87D4-F604-462C-9ADD-16BCCF7FF47D}"/>
              </a:ext>
            </a:extLst>
          </p:cNvPr>
          <p:cNvSpPr txBox="1"/>
          <p:nvPr/>
        </p:nvSpPr>
        <p:spPr>
          <a:xfrm>
            <a:off x="5155721" y="3948054"/>
            <a:ext cx="1449237" cy="547537"/>
          </a:xfrm>
          <a:prstGeom prst="rect">
            <a:avLst/>
          </a:prstGeom>
        </p:spPr>
        <p:txBody>
          <a:bodyPr anchor="t">
            <a:no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1 МЕСТО</a:t>
            </a:r>
          </a:p>
        </p:txBody>
      </p:sp>
    </p:spTree>
    <p:extLst>
      <p:ext uri="{BB962C8B-B14F-4D97-AF65-F5344CB8AC3E}">
        <p14:creationId xmlns:p14="http://schemas.microsoft.com/office/powerpoint/2010/main" val="403292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63F67-8879-4BBC-8029-892C2ADF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82" y="425091"/>
            <a:ext cx="6420930" cy="1045147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 МЕСТО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916533-540E-423C-9C3D-ACFE3FF89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36579" y="2324819"/>
            <a:ext cx="8534400" cy="3568939"/>
          </a:xfrm>
        </p:spPr>
        <p:txBody>
          <a:bodyPr>
            <a:normAutofit/>
          </a:bodyPr>
          <a:lstStyle/>
          <a:p>
            <a:r>
              <a:rPr lang="ru-RU" dirty="0"/>
              <a:t>﻿</a:t>
            </a:r>
          </a:p>
        </p:txBody>
      </p:sp>
      <p:graphicFrame>
        <p:nvGraphicFramePr>
          <p:cNvPr id="5" name="Схема 5">
            <a:extLst>
              <a:ext uri="{FF2B5EF4-FFF2-40B4-BE49-F238E27FC236}">
                <a16:creationId xmlns:a16="http://schemas.microsoft.com/office/drawing/2014/main" id="{F620E794-07A3-493E-9232-026F065F9D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9800844"/>
              </p:ext>
            </p:extLst>
          </p:nvPr>
        </p:nvGraphicFramePr>
        <p:xfrm>
          <a:off x="342469" y="-1591572"/>
          <a:ext cx="11763268" cy="8991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76" name="Рисунок 376" descr="Дети">
            <a:extLst>
              <a:ext uri="{FF2B5EF4-FFF2-40B4-BE49-F238E27FC236}">
                <a16:creationId xmlns:a16="http://schemas.microsoft.com/office/drawing/2014/main" id="{674FB665-9523-48EE-A76C-2725657954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90650" y="5272178"/>
            <a:ext cx="2150852" cy="12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2059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</TotalTime>
  <Words>480</Words>
  <Application>Microsoft Office PowerPoint</Application>
  <PresentationFormat>Широкоэкранный</PresentationFormat>
  <Paragraphs>97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Century Gothic</vt:lpstr>
      <vt:lpstr>Wingdings 3</vt:lpstr>
      <vt:lpstr>Сектор</vt:lpstr>
      <vt:lpstr>Оптимизация двигательной активности в режиме дня с детьми ДОУ</vt:lpstr>
      <vt:lpstr>Что такое оптимизация?</vt:lpstr>
      <vt:lpstr>Что такое двигательная активность?</vt:lpstr>
      <vt:lpstr>Как влияет двигательная активность на здоровье дошкольников?</vt:lpstr>
      <vt:lpstr>Задача  перед дошкольным учреждением </vt:lpstr>
      <vt:lpstr>Виды двигательной активности ДОУ</vt:lpstr>
      <vt:lpstr>ФОРМЫ ДВИГАТЕЛЬНОЙ АКИВНОСТИ В РЕЖИМЕ ДНЯ</vt:lpstr>
      <vt:lpstr>3 МЕСТО</vt:lpstr>
      <vt:lpstr>1 МЕСТО</vt:lpstr>
      <vt:lpstr>2 МЕСТО</vt:lpstr>
      <vt:lpstr>3 МЕСТО</vt:lpstr>
      <vt:lpstr>ДЕНЬ  да В ДЕТСКОМ САДУ</vt:lpstr>
      <vt:lpstr>УТРЕННЯ ГИМНАСТИКА</vt:lpstr>
      <vt:lpstr>﻿Формы организации утренней гимнастики   </vt:lpstr>
      <vt:lpstr>СТРУКТУРА УТРЕННЕЙ ГИМНАСТИКИ</vt:lpstr>
      <vt:lpstr>Физкультминутки на занятиях с умственной нагрузкой</vt:lpstr>
      <vt:lpstr>Физкультурное занятие</vt:lpstr>
      <vt:lpstr>Основные типы физкультурного занятия</vt:lpstr>
      <vt:lpstr>Структура физкультурного занятия</vt:lpstr>
      <vt:lpstr>Подвижные игры и физические упражнения на прогулке</vt:lpstr>
      <vt:lpstr>Методика проведения подвижных игр</vt:lpstr>
      <vt:lpstr>Гимнастика после сна</vt:lpstr>
      <vt:lpstr>Варианты гимнастики после сна</vt:lpstr>
      <vt:lpstr>Самостоятельная двигательная активность</vt:lpstr>
      <vt:lpstr>Дополнительные виды занятий двигательного характера</vt:lpstr>
      <vt:lpstr>﻿Создание условий для организации двигательной активности дошкольников в ДОУ.  </vt:lpstr>
      <vt:lpstr>Что нужно помнить педагогу?</vt:lpstr>
      <vt:lpstr> разделение двигательной активности на  группы с учетом индивидуальности ребенка  </vt:lpstr>
      <vt:lpstr>«Движение - это жизнь»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юлия Родивилова</cp:lastModifiedBy>
  <cp:revision>1090</cp:revision>
  <dcterms:created xsi:type="dcterms:W3CDTF">2012-07-30T23:42:41Z</dcterms:created>
  <dcterms:modified xsi:type="dcterms:W3CDTF">2025-01-15T08:34:57Z</dcterms:modified>
</cp:coreProperties>
</file>