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66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12F6576-6E02-49BD-90B9-36CA442A9616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35417A5-EC21-4B3D-BC78-1B3C00CECBBE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6911996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F6576-6E02-49BD-90B9-36CA442A9616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417A5-EC21-4B3D-BC78-1B3C00CECB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66925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F6576-6E02-49BD-90B9-36CA442A9616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417A5-EC21-4B3D-BC78-1B3C00CECB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41004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F6576-6E02-49BD-90B9-36CA442A9616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417A5-EC21-4B3D-BC78-1B3C00CECB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44334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F6576-6E02-49BD-90B9-36CA442A9616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417A5-EC21-4B3D-BC78-1B3C00CECBBE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5399879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F6576-6E02-49BD-90B9-36CA442A9616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417A5-EC21-4B3D-BC78-1B3C00CECB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73623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F6576-6E02-49BD-90B9-36CA442A9616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417A5-EC21-4B3D-BC78-1B3C00CECB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757161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F6576-6E02-49BD-90B9-36CA442A9616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417A5-EC21-4B3D-BC78-1B3C00CECB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95373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F6576-6E02-49BD-90B9-36CA442A9616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417A5-EC21-4B3D-BC78-1B3C00CECB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495362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F6576-6E02-49BD-90B9-36CA442A9616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417A5-EC21-4B3D-BC78-1B3C00CECB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306120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F6576-6E02-49BD-90B9-36CA442A9616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417A5-EC21-4B3D-BC78-1B3C00CECB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449949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112F6576-6E02-49BD-90B9-36CA442A9616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E35417A5-EC21-4B3D-BC78-1B3C00CECB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86255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.mycdn.me/i?r=AzEPZsRbOZEKgBhR0XGMT1RkMKaFXaq8npe8LtXHN2EMr6aKTM5SRkZCeTgDn6uOyi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928" y="1223032"/>
            <a:ext cx="3798276" cy="22908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599200" y="449218"/>
            <a:ext cx="7783951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Мой город - </a:t>
            </a:r>
            <a:r>
              <a:rPr lang="ru-RU" sz="3200" b="1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Слюдянка</a:t>
            </a:r>
            <a:endParaRPr lang="ru-RU" sz="32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" name="Picture 8" descr="http://www.slud-213.ru/grafi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0977" y="1207129"/>
            <a:ext cx="4178106" cy="23501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8525" y="4087442"/>
            <a:ext cx="2698909" cy="202418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444110" y="3718852"/>
            <a:ext cx="2189872" cy="21898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print"/>
          <a:srcRect l="12459" b="3060"/>
          <a:stretch/>
        </p:blipFill>
        <p:spPr>
          <a:xfrm>
            <a:off x="9491245" y="1020218"/>
            <a:ext cx="2184939" cy="181464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195073" y="3993947"/>
            <a:ext cx="2671156" cy="223857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423158" y="3825095"/>
            <a:ext cx="2594232" cy="230623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3" name="Прямая соединительная линия 12"/>
          <p:cNvCxnSpPr/>
          <p:nvPr/>
        </p:nvCxnSpPr>
        <p:spPr>
          <a:xfrm>
            <a:off x="3559126" y="4501662"/>
            <a:ext cx="1927274" cy="1237956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>
            <a:endCxn id="10" idx="5"/>
          </p:cNvCxnSpPr>
          <p:nvPr/>
        </p:nvCxnSpPr>
        <p:spPr>
          <a:xfrm>
            <a:off x="6527409" y="4487594"/>
            <a:ext cx="2110064" cy="1305993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4491426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s.drom.ru/1/pubs/4483/18946/43354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099" y="394821"/>
            <a:ext cx="4764835" cy="31924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75717" y="497943"/>
            <a:ext cx="4401859" cy="29345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3466" y="3784208"/>
            <a:ext cx="3793278" cy="24656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31655" y="3476747"/>
            <a:ext cx="4112026" cy="30840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0564382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2683" y="294541"/>
            <a:ext cx="4149969" cy="27679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13342" y="3182972"/>
            <a:ext cx="4121627" cy="30912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6045" y="3231891"/>
            <a:ext cx="3981371" cy="29860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0506" y="573044"/>
            <a:ext cx="3193652" cy="23952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04517" y="659103"/>
            <a:ext cx="3840480" cy="21602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735017966"/>
      </p:ext>
    </p:extLst>
  </p:cSld>
  <p:clrMapOvr>
    <a:masterClrMapping/>
  </p:clrMapOvr>
</p:sld>
</file>

<file path=ppt/theme/theme1.xml><?xml version="1.0" encoding="utf-8"?>
<a:theme xmlns:a="http://schemas.openxmlformats.org/drawingml/2006/main" name="Базис">
  <a:themeElements>
    <a:clrScheme name="Базис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Базис">
      <a:maj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Basis" id="{5665723A-49BA-4B57-8411-A56F8F207965}" vid="{D9D01AC2-EE7D-4E49-99EE-8E62E4E7E8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Базис</Template>
  <TotalTime>52</TotalTime>
  <Words>4</Words>
  <Application>Microsoft Office PowerPoint</Application>
  <PresentationFormat>Произвольный</PresentationFormat>
  <Paragraphs>1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Базис</vt:lpstr>
      <vt:lpstr>Слайд 1</vt:lpstr>
      <vt:lpstr>Слайд 2</vt:lpstr>
      <vt:lpstr>Слайд 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Леонид Воробьев</dc:creator>
  <cp:lastModifiedBy>Пользователь Windows</cp:lastModifiedBy>
  <cp:revision>12</cp:revision>
  <dcterms:created xsi:type="dcterms:W3CDTF">2021-02-07T02:23:22Z</dcterms:created>
  <dcterms:modified xsi:type="dcterms:W3CDTF">2023-01-15T08:06:52Z</dcterms:modified>
</cp:coreProperties>
</file>