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png"/><Relationship Id="rId3" Type="http://schemas.openxmlformats.org/officeDocument/2006/relationships/image" Target="../media/image32.jpeg"/><Relationship Id="rId7" Type="http://schemas.openxmlformats.org/officeDocument/2006/relationships/image" Target="../media/image42.png"/><Relationship Id="rId12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11" Type="http://schemas.openxmlformats.org/officeDocument/2006/relationships/image" Target="../media/image46.png"/><Relationship Id="rId5" Type="http://schemas.openxmlformats.org/officeDocument/2006/relationships/image" Target="../media/image41.jpeg"/><Relationship Id="rId10" Type="http://schemas.openxmlformats.org/officeDocument/2006/relationships/image" Target="../media/image45.jpeg"/><Relationship Id="rId4" Type="http://schemas.openxmlformats.org/officeDocument/2006/relationships/image" Target="../media/image40.jpeg"/><Relationship Id="rId9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1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phonoteka.org/uploads/posts/2021-04/1618885388_27-phonoteka_org-p-nezhno-goluboi-zimnii-fon-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500042"/>
            <a:ext cx="771530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Дидактическая игра с магнитами «Покормите птиц зимой».</a:t>
            </a:r>
            <a:endParaRPr lang="ru-RU" sz="3200" dirty="0" smtClean="0">
              <a:solidFill>
                <a:srgbClr val="0070C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Цель:</a:t>
            </a:r>
            <a:r>
              <a:rPr lang="ru-RU" b="1" dirty="0" smtClean="0"/>
              <a:t> </a:t>
            </a:r>
            <a:r>
              <a:rPr lang="ru-RU" sz="2400" dirty="0" smtClean="0">
                <a:solidFill>
                  <a:srgbClr val="7030A0"/>
                </a:solidFill>
              </a:rPr>
              <a:t>закреплять представления детей о зимующих птицах, систематизировать знания о том, чем можно и нельзя кормить зимующих птиц.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Материал:</a:t>
            </a:r>
            <a:r>
              <a:rPr lang="ru-RU" dirty="0" smtClean="0"/>
              <a:t> </a:t>
            </a:r>
            <a:r>
              <a:rPr lang="ru-RU" sz="2400" dirty="0" smtClean="0">
                <a:solidFill>
                  <a:srgbClr val="7030A0"/>
                </a:solidFill>
              </a:rPr>
              <a:t>комплект карточек с изображением зимующих птиц, карточка с изображением продуктов питания, магниты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Ход игры:</a:t>
            </a:r>
            <a:endParaRPr lang="ru-RU" sz="2000" dirty="0" smtClean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7030A0"/>
                </a:solidFill>
              </a:rPr>
              <a:t>Дидактическая игра может быть использована для работы с детьми 4-7 лет, подходит для подгрупповой и индивидуальной работы.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Птица должна передвигаться с помощью магнита только к тем продуктам питания, которыми человек может покормить птиц </a:t>
            </a:r>
            <a:r>
              <a:rPr lang="ru-RU" sz="2400" dirty="0" err="1" smtClean="0">
                <a:solidFill>
                  <a:srgbClr val="7030A0"/>
                </a:solidFill>
              </a:rPr>
              <a:t>змой</a:t>
            </a:r>
            <a:r>
              <a:rPr lang="ru-RU" sz="2400" dirty="0" smtClean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4" name="Picture 2" descr="https://mestozagovora.ru/wp-content/uploads/2018/04/pro-sinc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642918"/>
            <a:ext cx="1606570" cy="10715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569345_3-p-belii-zimnii-fon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pic>
        <p:nvPicPr>
          <p:cNvPr id="5122" name="Picture 2" descr="https://mestozagovora.ru/wp-content/uploads/2018/04/pro-sinc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2143116"/>
            <a:ext cx="3429024" cy="22871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10.jpg"/>
          <p:cNvPicPr>
            <a:picLocks noChangeAspect="1"/>
          </p:cNvPicPr>
          <p:nvPr/>
        </p:nvPicPr>
        <p:blipFill>
          <a:blip r:embed="rId4"/>
          <a:srcRect t="36948" r="74699"/>
          <a:stretch>
            <a:fillRect/>
          </a:stretch>
        </p:blipFill>
        <p:spPr>
          <a:xfrm>
            <a:off x="357158" y="2857496"/>
            <a:ext cx="2143140" cy="33379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826-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2132" y="214290"/>
            <a:ext cx="3143272" cy="2168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https://fb.ru/misc/i/gallery/38228/136625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7950" y="2857496"/>
            <a:ext cx="2428892" cy="1821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6" name="Picture 6" descr="https://avatars.mds.yandex.net/get-zen_doc/4581585/pub_60b606a3a54cdb7384460881_60b60733061d404cd856a2d8/scale_120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57884" y="4500570"/>
            <a:ext cx="2571736" cy="1756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8" name="Picture 8" descr="https://data.ac-illust.com/data/thumbnails/4c/4c31be81e4e3744661bf25fe3c16d1a3_t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28794" y="285728"/>
            <a:ext cx="2476479" cy="1464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трелка углом 10"/>
          <p:cNvSpPr/>
          <p:nvPr/>
        </p:nvSpPr>
        <p:spPr>
          <a:xfrm>
            <a:off x="5357818" y="857232"/>
            <a:ext cx="285752" cy="157163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7429520" y="2285992"/>
            <a:ext cx="214314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>
            <a:off x="2428860" y="5500702"/>
            <a:ext cx="3478738" cy="1428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Выгнутая вниз стрелка 17"/>
          <p:cNvSpPr/>
          <p:nvPr/>
        </p:nvSpPr>
        <p:spPr>
          <a:xfrm rot="19409487">
            <a:off x="756008" y="2104715"/>
            <a:ext cx="1793245" cy="73152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569345_3-p-belii-zimnii-fon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8" name="Picture 2" descr="https://xn-----6kcac1awclcdpjihjeti82a.xn--p1ai/wp-content/uploads/klest-opisanie-pticy-foto-i-sreda-obitaniy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1142984"/>
            <a:ext cx="3908661" cy="2928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5.jpg"/>
          <p:cNvPicPr>
            <a:picLocks noChangeAspect="1"/>
          </p:cNvPicPr>
          <p:nvPr/>
        </p:nvPicPr>
        <p:blipFill>
          <a:blip r:embed="rId4"/>
          <a:srcRect l="42857" t="22511" r="27273" b="44589"/>
          <a:stretch>
            <a:fillRect/>
          </a:stretch>
        </p:blipFill>
        <p:spPr>
          <a:xfrm>
            <a:off x="357158" y="500042"/>
            <a:ext cx="1928826" cy="1593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857224" y="142852"/>
            <a:ext cx="519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Ель</a:t>
            </a:r>
            <a:endParaRPr lang="ru-RU" dirty="0"/>
          </a:p>
        </p:txBody>
      </p:sp>
      <p:pic>
        <p:nvPicPr>
          <p:cNvPr id="6" name="Рисунок 5" descr="img5.jpg"/>
          <p:cNvPicPr>
            <a:picLocks noChangeAspect="1"/>
          </p:cNvPicPr>
          <p:nvPr/>
        </p:nvPicPr>
        <p:blipFill>
          <a:blip r:embed="rId4"/>
          <a:srcRect l="75258" t="24742" r="1030" b="40893"/>
          <a:stretch>
            <a:fillRect/>
          </a:stretch>
        </p:blipFill>
        <p:spPr>
          <a:xfrm>
            <a:off x="428596" y="2643182"/>
            <a:ext cx="1643074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28596" y="2285992"/>
            <a:ext cx="1471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Лиственница</a:t>
            </a:r>
            <a:endParaRPr lang="ru-RU" dirty="0"/>
          </a:p>
        </p:txBody>
      </p:sp>
      <p:pic>
        <p:nvPicPr>
          <p:cNvPr id="8" name="Рисунок 7" descr="img5.jpg"/>
          <p:cNvPicPr>
            <a:picLocks noChangeAspect="1"/>
          </p:cNvPicPr>
          <p:nvPr/>
        </p:nvPicPr>
        <p:blipFill>
          <a:blip r:embed="rId4"/>
          <a:srcRect l="50000" t="60417" r="20312" b="5208"/>
          <a:stretch>
            <a:fillRect/>
          </a:stretch>
        </p:blipFill>
        <p:spPr>
          <a:xfrm>
            <a:off x="2214546" y="4357694"/>
            <a:ext cx="2571768" cy="2233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143240" y="4000504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Сосна</a:t>
            </a:r>
            <a:endParaRPr lang="ru-RU" dirty="0"/>
          </a:p>
        </p:txBody>
      </p:sp>
      <p:pic>
        <p:nvPicPr>
          <p:cNvPr id="4100" name="Picture 4" descr="http://obshe.net/upload/000/u10/fd/2d/bffa47e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214290"/>
            <a:ext cx="2716520" cy="1809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tree-nature-forest-mountain-winter-plant-farm-country-pine-green-evergreen-botany-agriculture-garden-christmas-fir-conifer-trees-spruce-holidays-seasons-shrub-plantation-wallpaper-woodland-habitat-xmas-larch-ecosys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86380" y="4071942"/>
            <a:ext cx="3428992" cy="2285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Стрелка вниз 12"/>
          <p:cNvSpPr/>
          <p:nvPr/>
        </p:nvSpPr>
        <p:spPr>
          <a:xfrm rot="15616247">
            <a:off x="2309755" y="2837786"/>
            <a:ext cx="189110" cy="7875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1193028">
            <a:off x="2173735" y="1232041"/>
            <a:ext cx="978408" cy="1975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2928926" y="3500438"/>
            <a:ext cx="214314" cy="83553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4643438" y="5143512"/>
            <a:ext cx="71438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15616247">
            <a:off x="5738780" y="980398"/>
            <a:ext cx="189110" cy="7875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569345_3-p-belii-zimnii-fon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4" name="Picture 2" descr="http://4everstatic.com/pictures/animals/birds/sparrow-2458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78892" y="1428736"/>
            <a:ext cx="3750495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10.jpg"/>
          <p:cNvPicPr>
            <a:picLocks noChangeAspect="1"/>
          </p:cNvPicPr>
          <p:nvPr/>
        </p:nvPicPr>
        <p:blipFill>
          <a:blip r:embed="rId4"/>
          <a:srcRect l="25781" t="14583" r="49219" b="6250"/>
          <a:stretch>
            <a:fillRect/>
          </a:stretch>
        </p:blipFill>
        <p:spPr>
          <a:xfrm>
            <a:off x="6786578" y="357166"/>
            <a:ext cx="2000264" cy="5429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https://i1.wp.com/animalsglobe.ru/wp-content/uploads/2016/08/vorobey-13.jpg"/>
          <p:cNvPicPr>
            <a:picLocks noChangeAspect="1" noChangeArrowheads="1"/>
          </p:cNvPicPr>
          <p:nvPr/>
        </p:nvPicPr>
        <p:blipFill>
          <a:blip r:embed="rId5"/>
          <a:srcRect l="21563" t="4420" r="7187" b="18958"/>
          <a:stretch>
            <a:fillRect/>
          </a:stretch>
        </p:blipFill>
        <p:spPr bwMode="auto">
          <a:xfrm>
            <a:off x="214283" y="285728"/>
            <a:ext cx="2643206" cy="1808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https://mypets.by/wp-content/uploads/2018/03/141485a09a49531e37cd4feb3649d1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1" y="2428868"/>
            <a:ext cx="2214578" cy="1938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0" name="Picture 8" descr="https://st2.depositphotos.com/3480741/10370/i/950/depositphotos_103705254-stock-photo-flock-of-sparrows-over-fiel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57290" y="4642817"/>
            <a:ext cx="3000364" cy="1991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2" name="Picture 10" descr="https://pics.botanichka.ru/wp-content/uploads/2015/08/orchard_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71934" y="4429132"/>
            <a:ext cx="2357453" cy="1857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трелка вправо 8"/>
          <p:cNvSpPr/>
          <p:nvPr/>
        </p:nvSpPr>
        <p:spPr>
          <a:xfrm rot="10328639">
            <a:off x="2428860" y="3286124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Выгнутая влево стрелка 9"/>
          <p:cNvSpPr/>
          <p:nvPr/>
        </p:nvSpPr>
        <p:spPr>
          <a:xfrm>
            <a:off x="642910" y="4357694"/>
            <a:ext cx="731520" cy="185909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 влево 10"/>
          <p:cNvSpPr/>
          <p:nvPr/>
        </p:nvSpPr>
        <p:spPr>
          <a:xfrm>
            <a:off x="6357950" y="2928934"/>
            <a:ext cx="500066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20738799">
            <a:off x="6376709" y="5059274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569345_3-p-belii-zimnii-fon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2" name="Picture 4" descr="https://datchnik.ru/wp-content/uploads/e/6/d/e6d804088f3881cee485c5dcf10bdc7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2071678"/>
            <a:ext cx="4000528" cy="26670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lakat_chem_korm.jpg"/>
          <p:cNvPicPr>
            <a:picLocks noChangeAspect="1"/>
          </p:cNvPicPr>
          <p:nvPr/>
        </p:nvPicPr>
        <p:blipFill>
          <a:blip r:embed="rId4"/>
          <a:srcRect l="50131" t="15335" r="32660" b="65615"/>
          <a:stretch>
            <a:fillRect/>
          </a:stretch>
        </p:blipFill>
        <p:spPr>
          <a:xfrm>
            <a:off x="5572132" y="214290"/>
            <a:ext cx="2921021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https://i.ytimg.com/vi/ACLi68X5pZc/maxresdefaul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4429132"/>
            <a:ext cx="4000496" cy="2250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 descr="https://commonsenseevaluation.com/wp-content/uploads/2017/12/What-Makes-Bird-Poop-Whit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57818" y="4429132"/>
            <a:ext cx="2865382" cy="18354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8" name="Picture 10" descr="https://i.ytimg.com/vi/tB3rypOfmhk/maxresdefault.jpg"/>
          <p:cNvPicPr>
            <a:picLocks noChangeAspect="1" noChangeArrowheads="1"/>
          </p:cNvPicPr>
          <p:nvPr/>
        </p:nvPicPr>
        <p:blipFill>
          <a:blip r:embed="rId7" cstate="print"/>
          <a:srcRect l="27043" r="27524"/>
          <a:stretch>
            <a:fillRect/>
          </a:stretch>
        </p:blipFill>
        <p:spPr bwMode="auto">
          <a:xfrm>
            <a:off x="1571604" y="214290"/>
            <a:ext cx="1571636" cy="1945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0" name="Picture 12" descr="https://yt3.ggpht.com/a/AATXAJxkMw4bCgHparEGal-b5ayBR6p-MBEVpKVNr49S7g=s900-c-k-c0xffffffff-no-rj-m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29454" y="2714620"/>
            <a:ext cx="1643074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2" name="Picture 14" descr="https://d1miefefncnroz.cloudfront.net/advt_photo/7381309/d42a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5720" y="1785926"/>
            <a:ext cx="1666887" cy="2500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569345_3-p-belii-zimnii-fon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0"/>
            <a:ext cx="9144000" cy="7000852"/>
          </a:xfrm>
          <a:prstGeom prst="rect">
            <a:avLst/>
          </a:prstGeom>
        </p:spPr>
      </p:pic>
      <p:pic>
        <p:nvPicPr>
          <p:cNvPr id="1026" name="Picture 2" descr="https://placepic.ru/wp-content/uploads/2018/11/4ed873b6ed7465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571612"/>
            <a:ext cx="4357718" cy="24512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10.jpg"/>
          <p:cNvPicPr>
            <a:picLocks noChangeAspect="1"/>
          </p:cNvPicPr>
          <p:nvPr/>
        </p:nvPicPr>
        <p:blipFill>
          <a:blip r:embed="rId4"/>
          <a:srcRect l="51563" t="14583" r="25000"/>
          <a:stretch>
            <a:fillRect/>
          </a:stretch>
        </p:blipFill>
        <p:spPr>
          <a:xfrm>
            <a:off x="6715140" y="357166"/>
            <a:ext cx="2000264" cy="5857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img17.jpg"/>
          <p:cNvPicPr>
            <a:picLocks noChangeAspect="1"/>
          </p:cNvPicPr>
          <p:nvPr/>
        </p:nvPicPr>
        <p:blipFill>
          <a:blip r:embed="rId5"/>
          <a:srcRect l="3125" t="17708" r="3125"/>
          <a:stretch>
            <a:fillRect/>
          </a:stretch>
        </p:blipFill>
        <p:spPr>
          <a:xfrm>
            <a:off x="2143108" y="4271361"/>
            <a:ext cx="3929090" cy="25866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8" name="Picture 4" descr="https://fsd.multiurok.ru/html/2017/02/11/s_589eadbdbfbc4/img_s556207_0_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142852"/>
            <a:ext cx="1952628" cy="14644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0" name="Picture 6" descr="https://mykaleidoscope.ru/uploads/posts/2020-03/1584717596_20-p-ryabina-obiknovennaya-v-dizaine-uchastkov-7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1363094"/>
            <a:ext cx="1963026" cy="26167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Стрелка вниз 7"/>
          <p:cNvSpPr/>
          <p:nvPr/>
        </p:nvSpPr>
        <p:spPr>
          <a:xfrm>
            <a:off x="3000364" y="3714752"/>
            <a:ext cx="14287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ыгнутая вправо стрелка 8"/>
          <p:cNvSpPr/>
          <p:nvPr/>
        </p:nvSpPr>
        <p:spPr>
          <a:xfrm rot="9466760">
            <a:off x="763842" y="3792740"/>
            <a:ext cx="945468" cy="271425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 влево 9"/>
          <p:cNvSpPr/>
          <p:nvPr/>
        </p:nvSpPr>
        <p:spPr>
          <a:xfrm rot="19357528">
            <a:off x="5457530" y="1307329"/>
            <a:ext cx="1328569" cy="16359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569345_3-p-belii-zimnii-fon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sp>
        <p:nvSpPr>
          <p:cNvPr id="11" name="Стрелка углом 10"/>
          <p:cNvSpPr/>
          <p:nvPr/>
        </p:nvSpPr>
        <p:spPr>
          <a:xfrm>
            <a:off x="5214942" y="642918"/>
            <a:ext cx="285752" cy="157163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6643702" y="2357430"/>
            <a:ext cx="142876" cy="1857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>
            <a:off x="2428860" y="5500702"/>
            <a:ext cx="3478738" cy="1428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Выгнутая вниз стрелка 17"/>
          <p:cNvSpPr/>
          <p:nvPr/>
        </p:nvSpPr>
        <p:spPr>
          <a:xfrm rot="19409487">
            <a:off x="871217" y="2278780"/>
            <a:ext cx="2378392" cy="73152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" name="Picture 4" descr="https://birds.kz/photos/0087/001/008700035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1785926"/>
            <a:ext cx="2786082" cy="33615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2" name="Picture 2" descr="https://s3.nat-geo.ru/images/2019/5/14/6f9037b3ecee4980a717f5609e54f4e6.max-1200x8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0"/>
            <a:ext cx="2714612" cy="18097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8" descr="https://mosprivoz.ru/upload/iblock/6d3/6d3d1ec7ad462df9c69efe1b27475ed3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143248"/>
            <a:ext cx="1571636" cy="15716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http://www.med-konfitur.ru:443/upload/iblock/113/cae7c5a2_1121_11ea_ab36_0c9d92c5bda9_11a4f4ab_1c59_11ea_ab36_0c9d92c5bda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4500570"/>
            <a:ext cx="1532293" cy="11430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2" descr="https://b.allegroimg.com/original/0349c4/54231a8b47c4accfb9061eefca0b/SLONECZNIK-CZARNY-POKARM-NA-ZIME-DLA-PTAKOW-5-K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1538" y="5429264"/>
            <a:ext cx="1428760" cy="11906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4" name="Picture 4" descr="https://5armia.ru/pic/936ab94bbda7b62ed63c0d665ea2328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43042" y="3786190"/>
            <a:ext cx="1500198" cy="15001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6" descr="https://avatars.mds.yandex.net/get-zen_doc/4581585/pub_60b606a3a54cdb7384460881_60b60733061d404cd856a2d8/scale_120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72198" y="4357694"/>
            <a:ext cx="2780925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6" name="Picture 6" descr="https://c.radikal.ru/c12/2001/4e/8edbca93286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51424" y="0"/>
            <a:ext cx="3117259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6" descr="https://mypets.by/wp-content/uploads/2018/03/141485a09a49531e37cd4feb3649d16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00694" y="0"/>
            <a:ext cx="1550866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8" name="Picture 8" descr="https://kartinkin.net/uploads/posts/2015-11/1447331728_4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929454" y="1500174"/>
            <a:ext cx="2000264" cy="15001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phonoteka.org/uploads/posts/2021-04/1618885388_27-phonoteka_org-p-nezhno-goluboi-zimnii-fon-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2" name="Picture 8" descr="https://mosprivoz.ru/upload/iblock/6d3/6d3d1ec7ad462df9c69efe1b27475ed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285728"/>
            <a:ext cx="1571636" cy="15716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6" name="Picture 12" descr="https://b.allegroimg.com/original/0349c4/54231a8b47c4accfb9061eefca0b/SLONECZNIK-CZARNY-POKARM-NA-ZIME-DLA-PTAKOW-5-K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5286388"/>
            <a:ext cx="1643074" cy="13692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8" name="Picture 14" descr="https://static4.depositphotos.com/1011263/277/i/950/depositphotos_2779550-stock-photo-pile-of-dried-crust-isolat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36" y="3571876"/>
            <a:ext cx="2000264" cy="15001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0" name="Picture 16" descr="http://www.med-konfitur.ru:443/upload/iblock/113/cae7c5a2_1121_11ea_ab36_0c9d92c5bda9_11a4f4ab_1c59_11ea_ab36_0c9d92c5bda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16" y="928670"/>
            <a:ext cx="2071702" cy="15453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2" name="Picture 18" descr="https://bipbap.ru/wp-content/uploads/2021/06/s1200-730x65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85728"/>
            <a:ext cx="2143108" cy="1922925"/>
          </a:xfrm>
          <a:prstGeom prst="rect">
            <a:avLst/>
          </a:prstGeom>
          <a:noFill/>
        </p:spPr>
      </p:pic>
      <p:pic>
        <p:nvPicPr>
          <p:cNvPr id="1044" name="Picture 20" descr="https://kolhoz.club/images/abt__ut2/menu-with-icon/9/zerno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5214950"/>
            <a:ext cx="2000264" cy="13339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6" name="Picture 22" descr="https://med-atlas.ru/wp-content/uploads/2018/12/post_5c150b799d89b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7158" y="2500306"/>
            <a:ext cx="1728337" cy="17859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8" name="Picture 24" descr="C:\Users\Виктор\Desktop\img14.jpg"/>
          <p:cNvPicPr>
            <a:picLocks noChangeAspect="1" noChangeArrowheads="1"/>
          </p:cNvPicPr>
          <p:nvPr/>
        </p:nvPicPr>
        <p:blipFill>
          <a:blip r:embed="rId10"/>
          <a:srcRect l="33684" t="20000" r="34737" b="47719"/>
          <a:stretch>
            <a:fillRect/>
          </a:stretch>
        </p:blipFill>
        <p:spPr bwMode="auto">
          <a:xfrm>
            <a:off x="1857356" y="0"/>
            <a:ext cx="1857388" cy="14239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9" name="Picture 25" descr="C:\Users\Виктор\Desktop\img14.jpg"/>
          <p:cNvPicPr>
            <a:picLocks noChangeAspect="1" noChangeArrowheads="1"/>
          </p:cNvPicPr>
          <p:nvPr/>
        </p:nvPicPr>
        <p:blipFill>
          <a:blip r:embed="rId10"/>
          <a:srcRect l="35156" t="55208" r="35937" b="18750"/>
          <a:stretch>
            <a:fillRect/>
          </a:stretch>
        </p:blipFill>
        <p:spPr bwMode="auto">
          <a:xfrm>
            <a:off x="6572264" y="5072074"/>
            <a:ext cx="2326021" cy="15716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50" name="Picture 26" descr="C:\Users\Виктор\Desktop\img14.jpg"/>
          <p:cNvPicPr>
            <a:picLocks noChangeAspect="1" noChangeArrowheads="1"/>
          </p:cNvPicPr>
          <p:nvPr/>
        </p:nvPicPr>
        <p:blipFill>
          <a:blip r:embed="rId10"/>
          <a:srcRect l="1562" t="18750" r="67188" b="54167"/>
          <a:stretch>
            <a:fillRect/>
          </a:stretch>
        </p:blipFill>
        <p:spPr bwMode="auto">
          <a:xfrm>
            <a:off x="0" y="4429132"/>
            <a:ext cx="1928826" cy="1253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55" name="Picture 31" descr="https://foodretail.ru/data/brands/2550/brands0RD6RJ_tmb1.bmp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572132" y="0"/>
            <a:ext cx="1785950" cy="13415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65" name="Picture 41" descr="https://forexdengi.com/attachment.php?attachmentid=3903506&amp;d=159432849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928926" y="5000636"/>
            <a:ext cx="1571636" cy="16655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67" name="Picture 43" descr="https://i.pinimg.com/originals/90/e4/1c/90e41cb19c591c3c4d02a278ea5f6a38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58016" y="2214554"/>
            <a:ext cx="1357322" cy="1364143"/>
          </a:xfrm>
          <a:prstGeom prst="rect">
            <a:avLst/>
          </a:prstGeom>
          <a:noFill/>
        </p:spPr>
      </p:pic>
      <p:pic>
        <p:nvPicPr>
          <p:cNvPr id="28" name="Picture 8" descr="https://mosprivoz.ru/upload/iblock/6d3/6d3d1ec7ad462df9c69efe1b27475ed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0020" y="438128"/>
            <a:ext cx="1571636" cy="15716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mestozagovora.ru/wp-content/uploads/2018/04/pro-sinc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3000396" cy="20012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https://placepic.ru/wp-content/uploads/2018/11/4ed873b6ed7465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5" y="214290"/>
            <a:ext cx="2945048" cy="18573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s://datchnik.ru/wp-content/uploads/e/6/d/e6d804088f3881cee485c5dcf10bdc70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428868"/>
            <a:ext cx="3429024" cy="2286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https://xn-----6kcac1awclcdpjihjeti82a.xn--p1ai/wp-content/uploads/klest-opisanie-pticy-foto-i-sreda-obitaniy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1571612"/>
            <a:ext cx="3241329" cy="2428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http://4everstatic.com/pictures/animals/birds/sparrow-24581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4357694"/>
            <a:ext cx="2928958" cy="21757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0" name="Picture 4" descr="https://birds.kz/photos/0087/001/008700035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3500438"/>
            <a:ext cx="2500298" cy="31292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14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35</cp:revision>
  <cp:lastPrinted>2022-01-16T04:09:56Z</cp:lastPrinted>
  <dcterms:created xsi:type="dcterms:W3CDTF">2021-11-27T10:48:00Z</dcterms:created>
  <dcterms:modified xsi:type="dcterms:W3CDTF">2022-09-13T09:47:12Z</dcterms:modified>
</cp:coreProperties>
</file>