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3" r:id="rId7"/>
    <p:sldId id="272" r:id="rId8"/>
    <p:sldId id="265" r:id="rId9"/>
    <p:sldId id="264" r:id="rId10"/>
    <p:sldId id="261" r:id="rId11"/>
    <p:sldId id="267" r:id="rId12"/>
    <p:sldId id="268" r:id="rId13"/>
    <p:sldId id="266" r:id="rId14"/>
    <p:sldId id="273" r:id="rId15"/>
    <p:sldId id="270" r:id="rId16"/>
  </p:sldIdLst>
  <p:sldSz cx="9144000" cy="6858000" type="screen4x3"/>
  <p:notesSz cx="6858000" cy="9144000"/>
  <p:defaultTextStyle>
    <a:defPPr>
      <a:defRPr lang="en-US"/>
    </a:defPPr>
    <a:lvl1pPr marL="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12/3/2022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12/3/2022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add title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12/3/2022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12/3/2022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12/3/2022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12/3/2022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12/3/2022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12/3/2022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12/3/2022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12/3/2022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12/3/2022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AF463A-BC7C-46EE-9F1E-7F377CCA4891}" type="datetimeFigureOut">
              <a:rPr lang="en-US" smtClean="0"/>
              <a:pPr/>
              <a:t>12/3/2022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latinLnBrk="0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latinLnBrk="0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latinLnBrk="0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latinLnBrk="0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latinLnBrk="0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latinLnBrk="0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8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3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6.jpeg"/><Relationship Id="rId4" Type="http://schemas.openxmlformats.org/officeDocument/2006/relationships/image" Target="../media/image25.jpe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1614804979_58-p-fon-dlya-prezentatsii-detskii-sad-6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18433" name="Rectangle 1"/>
          <p:cNvSpPr>
            <a:spLocks noChangeArrowheads="1"/>
          </p:cNvSpPr>
          <p:nvPr/>
        </p:nvSpPr>
        <p:spPr bwMode="auto">
          <a:xfrm rot="10800000" flipV="1">
            <a:off x="1447800" y="411033"/>
            <a:ext cx="624840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Частное дошкольное образовательное учреждение 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«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Детский сад № 213 открытого акционерного общества 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«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Российские железные дороги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»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(Детский сад № 213 ОАО 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«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РЖД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»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)</a:t>
            </a:r>
            <a:endParaRPr kumimoji="0" lang="ru-RU" sz="1600" b="1" i="0" u="none" strike="noStrike" cap="none" normalizeH="0" baseline="0" dirty="0" smtClean="0">
              <a:ln>
                <a:noFill/>
              </a:ln>
              <a:solidFill>
                <a:schemeClr val="tx2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066800" y="1905000"/>
            <a:ext cx="7162800" cy="224676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kumimoji="0" lang="ru-RU" sz="2800" b="1" i="1" u="none" strike="noStrike" cap="all" spc="0" normalizeH="0" baseline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Межполушарное  развитие детей младшего дошкольного возраста с помощью образовательных </a:t>
            </a:r>
            <a:r>
              <a:rPr kumimoji="0" lang="ru-RU" sz="2800" b="1" i="1" u="none" strike="noStrike" cap="all" spc="0" normalizeH="0" baseline="0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кинезиологических</a:t>
            </a:r>
            <a:r>
              <a:rPr kumimoji="0" lang="ru-RU" sz="2800" b="1" i="1" u="none" strike="noStrike" cap="all" spc="0" normalizeH="0" baseline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упражнений, сказок</a:t>
            </a:r>
            <a:endParaRPr lang="ru-RU" sz="28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5029200" y="4648200"/>
            <a:ext cx="3624903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r>
              <a:rPr lang="ru-RU" b="1" i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Автор:</a:t>
            </a:r>
          </a:p>
          <a:p>
            <a:r>
              <a:rPr lang="ru-RU" b="1" i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Воробьева Елена Викторовна, </a:t>
            </a:r>
          </a:p>
          <a:p>
            <a:r>
              <a:rPr lang="ru-RU" b="1" i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воспитатель</a:t>
            </a:r>
          </a:p>
          <a:p>
            <a:pPr algn="ctr"/>
            <a:endParaRPr lang="ru-RU" sz="54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1614804979_58-p-fon-dlya-prezentatsii-detskii-sad-6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3" name="Рисунок 2" descr="IMG_20221010_103219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rot="5400000">
            <a:off x="53726" y="1698873"/>
            <a:ext cx="5074147" cy="38100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4" name="Прямоугольник 3"/>
          <p:cNvSpPr/>
          <p:nvPr/>
        </p:nvSpPr>
        <p:spPr>
          <a:xfrm>
            <a:off x="1371600" y="304800"/>
            <a:ext cx="6777368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3200" b="1" cap="all" spc="0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Кинезиологические</a:t>
            </a:r>
            <a:r>
              <a:rPr lang="ru-RU" sz="32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упражнения</a:t>
            </a:r>
            <a:endParaRPr lang="ru-RU" sz="32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953000" y="2667000"/>
            <a:ext cx="336726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«Зайчик»</a:t>
            </a:r>
            <a:endParaRPr lang="ru-RU" sz="54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1614804979_58-p-fon-dlya-prezentatsii-detskii-sad-6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3" name="Рисунок 2" descr="IMG_20221101_162619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28600" y="685800"/>
            <a:ext cx="4464547" cy="335227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4" name="Рисунок 3" descr="IMG_20221101_162631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267200" y="2895600"/>
            <a:ext cx="4648200" cy="349017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5" name="Прямоугольник 4"/>
          <p:cNvSpPr/>
          <p:nvPr/>
        </p:nvSpPr>
        <p:spPr>
          <a:xfrm>
            <a:off x="4722597" y="1066800"/>
            <a:ext cx="4421403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5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«Фонарики»</a:t>
            </a:r>
            <a:endParaRPr lang="ru-RU" sz="54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1614804979_58-p-fon-dlya-prezentatsii-detskii-sad-6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3" name="Рисунок 2" descr="IMG_20221101_162840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81000" y="609600"/>
            <a:ext cx="3576132" cy="268519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4" name="Рисунок 3" descr="IMG_20221101_162940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066800" y="4072614"/>
            <a:ext cx="3352800" cy="25175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5" name="Рисунок 4" descr="IMG_20221101_163026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410200" y="3048000"/>
            <a:ext cx="3429000" cy="257471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6" name="Прямоугольник 5"/>
          <p:cNvSpPr/>
          <p:nvPr/>
        </p:nvSpPr>
        <p:spPr>
          <a:xfrm>
            <a:off x="4038600" y="762000"/>
            <a:ext cx="2029337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32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«Домик»</a:t>
            </a:r>
            <a:endParaRPr lang="ru-RU" sz="32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6096000" y="2362200"/>
            <a:ext cx="1936556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32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«Замок»</a:t>
            </a:r>
            <a:endParaRPr lang="ru-RU" sz="32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209800" y="3429000"/>
            <a:ext cx="2268506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32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«Окошко»</a:t>
            </a:r>
            <a:endParaRPr lang="ru-RU" sz="32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1614804979_58-p-fon-dlya-prezentatsii-detskii-sad-6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7010400"/>
          </a:xfrm>
          <a:prstGeom prst="rect">
            <a:avLst/>
          </a:prstGeom>
        </p:spPr>
      </p:pic>
      <p:pic>
        <p:nvPicPr>
          <p:cNvPr id="3" name="Рисунок 2" descr="IMG_20221101_163341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04800" y="990600"/>
            <a:ext cx="4870830" cy="365733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4" name="Рисунок 3" descr="IMG_20221101_163008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572000" y="3200400"/>
            <a:ext cx="4363767" cy="32766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5" name="Прямоугольник 4"/>
          <p:cNvSpPr/>
          <p:nvPr/>
        </p:nvSpPr>
        <p:spPr>
          <a:xfrm>
            <a:off x="2819400" y="152400"/>
            <a:ext cx="2760499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32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«Оладушки»</a:t>
            </a:r>
            <a:endParaRPr lang="ru-RU" sz="32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5867400" y="2438400"/>
            <a:ext cx="2299989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32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«Колечки»</a:t>
            </a:r>
            <a:endParaRPr lang="ru-RU" sz="32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1614804979_58-p-fon-dlya-prezentatsii-detskii-sad-6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3" name="Рисунок 2" descr="IMG_20221101_163600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04800" y="990600"/>
            <a:ext cx="3804732" cy="285684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4" name="Рисунок 3" descr="IMG_20221101_163609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828800" y="3581400"/>
            <a:ext cx="3423732" cy="257076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5" name="Рисунок 4" descr="IMG_20221101_163624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029200" y="2514600"/>
            <a:ext cx="3653387" cy="27432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6" name="Прямоугольник 5"/>
          <p:cNvSpPr/>
          <p:nvPr/>
        </p:nvSpPr>
        <p:spPr>
          <a:xfrm>
            <a:off x="2895600" y="228600"/>
            <a:ext cx="5704639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32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«Кулачок, ребро, ладошка»</a:t>
            </a:r>
            <a:endParaRPr lang="ru-RU" sz="32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1614804979_58-p-fon-dlya-prezentatsii-detskii-sad-6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685800" y="2514600"/>
            <a:ext cx="7879016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Спасибо за внимание!</a:t>
            </a:r>
            <a:endParaRPr lang="ru-RU" sz="54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1614804979_58-p-fon-dlya-prezentatsii-detskii-sad-6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457200" y="381000"/>
            <a:ext cx="8510777" cy="507831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sz="36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«Движение может</a:t>
            </a:r>
          </a:p>
          <a:p>
            <a:pPr algn="ctr"/>
            <a:endParaRPr lang="ru-RU" sz="3600" b="1" cap="all" dirty="0" smtClean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</a:endParaRPr>
          </a:p>
          <a:p>
            <a:pPr algn="ctr"/>
            <a:r>
              <a:rPr lang="ru-RU" sz="36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заменить лекарство</a:t>
            </a:r>
          </a:p>
          <a:p>
            <a:pPr algn="ctr"/>
            <a:endParaRPr lang="ru-RU" sz="3600" b="1" cap="all" dirty="0" smtClean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</a:endParaRPr>
          </a:p>
          <a:p>
            <a:pPr algn="ctr"/>
            <a:r>
              <a:rPr lang="ru-RU" sz="36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– но ни одно лекарство</a:t>
            </a:r>
          </a:p>
          <a:p>
            <a:pPr algn="ctr"/>
            <a:endParaRPr lang="ru-RU" sz="3600" b="1" cap="all" dirty="0" smtClean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</a:endParaRPr>
          </a:p>
          <a:p>
            <a:pPr algn="ctr"/>
            <a:r>
              <a:rPr lang="ru-RU" sz="36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не заменит движения».</a:t>
            </a:r>
          </a:p>
          <a:p>
            <a:pPr algn="ctr"/>
            <a:endParaRPr lang="ru-RU" sz="3600" b="1" cap="all" dirty="0" smtClean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</a:endParaRPr>
          </a:p>
          <a:p>
            <a:pPr algn="ctr"/>
            <a:r>
              <a:rPr lang="ru-RU" sz="36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Ж. Тассо.</a:t>
            </a:r>
            <a:endParaRPr lang="ru-RU" sz="3600" b="1" cap="all" spc="0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1614804979_58-p-fon-dlya-prezentatsii-detskii-sad-6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914400" y="381000"/>
            <a:ext cx="7343421" cy="107721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32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Применение метода </a:t>
            </a:r>
            <a:r>
              <a:rPr lang="ru-RU" sz="3200" b="1" cap="all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кинезиологии</a:t>
            </a:r>
            <a:endParaRPr lang="ru-RU" sz="3200" b="1" cap="all" dirty="0" smtClean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  <a:p>
            <a:pPr algn="ctr"/>
            <a:r>
              <a:rPr lang="ru-RU" sz="32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позволяет улучшить:</a:t>
            </a:r>
            <a:endParaRPr lang="ru-RU" sz="32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4" name="Овал 3"/>
          <p:cNvSpPr/>
          <p:nvPr/>
        </p:nvSpPr>
        <p:spPr>
          <a:xfrm>
            <a:off x="228600" y="1371600"/>
            <a:ext cx="3124200" cy="1752600"/>
          </a:xfrm>
          <a:prstGeom prst="ellipse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rgbClr val="002060"/>
                </a:solidFill>
              </a:rPr>
              <a:t>развиваются межполушарные взаимодействия и связи коры головного мозга</a:t>
            </a:r>
            <a:endParaRPr lang="ru-RU" sz="2000" b="1" dirty="0">
              <a:solidFill>
                <a:srgbClr val="002060"/>
              </a:solidFill>
            </a:endParaRPr>
          </a:p>
        </p:txBody>
      </p:sp>
      <p:sp>
        <p:nvSpPr>
          <p:cNvPr id="5" name="Овал 4"/>
          <p:cNvSpPr/>
          <p:nvPr/>
        </p:nvSpPr>
        <p:spPr>
          <a:xfrm>
            <a:off x="2971800" y="2895600"/>
            <a:ext cx="2971800" cy="1524000"/>
          </a:xfrm>
          <a:prstGeom prst="ellipse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rgbClr val="002060"/>
                </a:solidFill>
              </a:rPr>
              <a:t>нравственные представления </a:t>
            </a:r>
            <a:endParaRPr lang="ru-RU" sz="2000" b="1" dirty="0">
              <a:solidFill>
                <a:srgbClr val="002060"/>
              </a:solidFill>
            </a:endParaRPr>
          </a:p>
        </p:txBody>
      </p:sp>
      <p:sp>
        <p:nvSpPr>
          <p:cNvPr id="6" name="Овал 5"/>
          <p:cNvSpPr/>
          <p:nvPr/>
        </p:nvSpPr>
        <p:spPr>
          <a:xfrm>
            <a:off x="304800" y="4038600"/>
            <a:ext cx="2971800" cy="1524000"/>
          </a:xfrm>
          <a:prstGeom prst="ellipse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rgbClr val="002060"/>
                </a:solidFill>
              </a:rPr>
              <a:t>снимается эмоциональная напряженность </a:t>
            </a:r>
            <a:endParaRPr lang="ru-RU" sz="2000" b="1" dirty="0">
              <a:solidFill>
                <a:srgbClr val="002060"/>
              </a:solidFill>
            </a:endParaRPr>
          </a:p>
        </p:txBody>
      </p:sp>
      <p:sp>
        <p:nvSpPr>
          <p:cNvPr id="7" name="Овал 6"/>
          <p:cNvSpPr/>
          <p:nvPr/>
        </p:nvSpPr>
        <p:spPr>
          <a:xfrm>
            <a:off x="5638800" y="4419600"/>
            <a:ext cx="2971800" cy="1524000"/>
          </a:xfrm>
          <a:prstGeom prst="ellipse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rgbClr val="002060"/>
                </a:solidFill>
              </a:rPr>
              <a:t>укрепляется физическое здоровье</a:t>
            </a:r>
            <a:endParaRPr lang="ru-RU" sz="2000" b="1" dirty="0">
              <a:solidFill>
                <a:srgbClr val="002060"/>
              </a:solidFill>
            </a:endParaRPr>
          </a:p>
        </p:txBody>
      </p:sp>
      <p:sp>
        <p:nvSpPr>
          <p:cNvPr id="8" name="Овал 7"/>
          <p:cNvSpPr/>
          <p:nvPr/>
        </p:nvSpPr>
        <p:spPr>
          <a:xfrm>
            <a:off x="5486400" y="1600200"/>
            <a:ext cx="2971800" cy="1524000"/>
          </a:xfrm>
          <a:prstGeom prst="ellipse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002060"/>
                </a:solidFill>
              </a:rPr>
              <a:t>мелкая моторика, речь, память, внимание, мышление</a:t>
            </a:r>
            <a:endParaRPr lang="ru-RU" b="1" dirty="0">
              <a:solidFill>
                <a:srgbClr val="002060"/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1614804979_58-p-fon-dlya-prezentatsii-detskii-sad-6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3" name="Рисунок 2" descr="IMG_20221010_103502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04799" y="1676400"/>
            <a:ext cx="4648201" cy="349017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4" name="Рисунок 3" descr="IMG_20221010_103934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181600" y="2743200"/>
            <a:ext cx="3733800" cy="280358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5" name="Прямоугольник 4"/>
          <p:cNvSpPr/>
          <p:nvPr/>
        </p:nvSpPr>
        <p:spPr>
          <a:xfrm>
            <a:off x="990600" y="762000"/>
            <a:ext cx="7211461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32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Рисование на песке двумя руками</a:t>
            </a:r>
            <a:endParaRPr lang="ru-RU" sz="32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1614804979_58-p-fon-dlya-prezentatsii-detskii-sad-6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3" name="Рисунок 2" descr="IMG_20221014_162846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rot="5131042">
            <a:off x="-26995" y="2583151"/>
            <a:ext cx="2950181" cy="221518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4" name="Рисунок 3" descr="IMG_20221107_164250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 rot="5806990">
            <a:off x="5709951" y="2776992"/>
            <a:ext cx="3429001" cy="257471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5" name="Рисунок 4" descr="IMG_20221121_075917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 rot="5400000">
            <a:off x="2681748" y="2195052"/>
            <a:ext cx="3551903" cy="26670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6" name="Прямоугольник 5"/>
          <p:cNvSpPr/>
          <p:nvPr/>
        </p:nvSpPr>
        <p:spPr>
          <a:xfrm>
            <a:off x="1905000" y="457200"/>
            <a:ext cx="474790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ППРС в группе</a:t>
            </a:r>
            <a:endParaRPr lang="ru-RU" sz="54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1614804979_58-p-fon-dlya-prezentatsii-detskii-sad-6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3" name="Рисунок 2" descr="IMG_20221017_093150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rot="5778374">
            <a:off x="108989" y="1747053"/>
            <a:ext cx="4343652" cy="326149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4" name="Рисунок 3" descr="IMG_20221017_093739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 rot="5400000">
            <a:off x="4587099" y="2270901"/>
            <a:ext cx="4160801" cy="31242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1614804979_58-p-fon-dlya-prezentatsii-detskii-sad-6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4" name="Рисунок 3" descr="IMG_20221124_085708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04800" y="1234756"/>
            <a:ext cx="4038600" cy="303244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5" name="Рисунок 4" descr="IMG_20221124_085710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495800" y="2362200"/>
            <a:ext cx="4337430" cy="325682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6" name="Прямоугольник 5"/>
          <p:cNvSpPr/>
          <p:nvPr/>
        </p:nvSpPr>
        <p:spPr>
          <a:xfrm>
            <a:off x="1295400" y="609600"/>
            <a:ext cx="6729791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400" b="1" cap="all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Кинезиологические</a:t>
            </a:r>
            <a:r>
              <a:rPr lang="ru-RU" sz="2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упражнения с губками</a:t>
            </a:r>
            <a:endParaRPr lang="ru-RU" sz="24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1614804979_58-p-fon-dlya-prezentatsii-detskii-sad-6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3" name="Рисунок 2" descr="IMG_20221108_091231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28600" y="838200"/>
            <a:ext cx="3657600" cy="274636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4" name="Рисунок 3" descr="IMG_20221108_091342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819400" y="2438400"/>
            <a:ext cx="3352800" cy="251750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5" name="Рисунок 4" descr="IMG_20221108_091419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 rot="5400000">
            <a:off x="5285541" y="3096459"/>
            <a:ext cx="4059318" cy="30480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6" name="Прямоугольник 5"/>
          <p:cNvSpPr/>
          <p:nvPr/>
        </p:nvSpPr>
        <p:spPr>
          <a:xfrm>
            <a:off x="4114800" y="685800"/>
            <a:ext cx="4501745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36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Игры с перчатками</a:t>
            </a:r>
            <a:endParaRPr lang="ru-RU" sz="36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1614804979_58-p-fon-dlya-prezentatsii-detskii-sad-6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3" name="Рисунок 2" descr="IMG_20221108_092408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04799" y="1371600"/>
            <a:ext cx="4693147" cy="352392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4" name="Рисунок 3" descr="IMG_20221108_092512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495800" y="2895600"/>
            <a:ext cx="4388347" cy="329505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5" name="Прямоугольник 4"/>
          <p:cNvSpPr/>
          <p:nvPr/>
        </p:nvSpPr>
        <p:spPr>
          <a:xfrm>
            <a:off x="1295400" y="457200"/>
            <a:ext cx="7197676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8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Упражнения с массажными мячиками</a:t>
            </a:r>
            <a:endParaRPr lang="ru-RU" sz="28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  <a:ln w="38100" cap="rnd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100000" t="-60000" r="100000" b="20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100000" t="100000" r="100000" b="10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387</TotalTime>
  <Words>149</Words>
  <Application>Microsoft Office PowerPoint</Application>
  <PresentationFormat>Экран (4:3)</PresentationFormat>
  <Paragraphs>36</Paragraphs>
  <Slides>15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Office Theme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Бокова Елена</dc:creator>
  <cp:lastModifiedBy>Пользователь Windows</cp:lastModifiedBy>
  <cp:revision>47</cp:revision>
  <dcterms:created xsi:type="dcterms:W3CDTF">2022-10-20T04:35:37Z</dcterms:created>
  <dcterms:modified xsi:type="dcterms:W3CDTF">2022-12-03T02:41:41Z</dcterms:modified>
</cp:coreProperties>
</file>