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945688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6" d="100"/>
          <a:sy n="96" d="100"/>
        </p:scale>
        <p:origin x="-2112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2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microsoft.com/office/2007/relationships/hdphoto" Target="../media/hdphoto1.wdp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31155388"/>
              </p:ext>
            </p:extLst>
          </p:nvPr>
        </p:nvGraphicFramePr>
        <p:xfrm>
          <a:off x="0" y="0"/>
          <a:ext cx="9144001" cy="6781800"/>
        </p:xfrm>
        <a:graphic>
          <a:graphicData uri="http://schemas.openxmlformats.org/drawingml/2006/table">
            <a:tbl>
              <a:tblPr/>
              <a:tblGrid>
                <a:gridCol w="20195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000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09841"/>
                <a:gridCol w="25146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6435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1" dirty="0" smtClean="0">
                          <a:solidFill>
                            <a:srgbClr val="FFC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Осень</a:t>
                      </a:r>
                      <a:endParaRPr lang="ru-RU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1" dirty="0" smtClean="0">
                          <a:solidFill>
                            <a:srgbClr val="0070C0"/>
                          </a:solidFill>
                          <a:latin typeface="+mn-lt"/>
                          <a:ea typeface="Calibri"/>
                          <a:cs typeface="Times New Roman"/>
                        </a:rPr>
                        <a:t>Зима</a:t>
                      </a:r>
                      <a:endParaRPr lang="ru-RU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Весна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87879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911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Calibri"/>
                          <a:ea typeface="Calibri"/>
                          <a:cs typeface="Times New Roman"/>
                        </a:rPr>
                        <a:t>        </a:t>
                      </a: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384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Рисунок 4" descr="https://nsportal.ru/sites/default/files/styles/media_gallery_large/public/gallery/2018/01/17/pedagogicheskiy_proekt_quotpomozhem_ptitsam_zimoyquot/1.jpg?itok=zJd5FA4u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76400"/>
            <a:ext cx="1849942" cy="1066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62" name="Рисунок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96369">
            <a:off x="5721188" y="5304680"/>
            <a:ext cx="738320" cy="1198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6374">
            <a:off x="4552560" y="4535277"/>
            <a:ext cx="580823" cy="792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60" name="Рисунок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371975" y="5686425"/>
            <a:ext cx="952500" cy="704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9" name="Рисунок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24800" y="3352800"/>
            <a:ext cx="1105227" cy="833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31779">
            <a:off x="3180665" y="5588529"/>
            <a:ext cx="1174528" cy="8818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724400"/>
            <a:ext cx="847725" cy="6365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638800"/>
            <a:ext cx="990600" cy="7437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4759">
            <a:off x="2115521" y="4577622"/>
            <a:ext cx="1016058" cy="762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2" name="Рисунок 1" descr="https://static8.depositphotos.com/1000773/928/i/950/depositphotos_9282664-stock-photo-tree-a-fir-tree-is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95800" y="2133600"/>
            <a:ext cx="1896744" cy="1269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6881056D-7C1C-4BFE-87FB-A32C4BADA47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61" t="1276" r="4276" b="13636"/>
          <a:stretch/>
        </p:blipFill>
        <p:spPr bwMode="auto">
          <a:xfrm>
            <a:off x="6705600" y="5943600"/>
            <a:ext cx="994791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244" y="5715001"/>
            <a:ext cx="1143000" cy="76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 descr="IMG_1867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705600" y="4953000"/>
            <a:ext cx="1028699" cy="685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66" name="Овал 2"/>
          <p:cNvSpPr>
            <a:spLocks noChangeArrowheads="1"/>
          </p:cNvSpPr>
          <p:nvPr/>
        </p:nvSpPr>
        <p:spPr bwMode="auto">
          <a:xfrm>
            <a:off x="2743200" y="762000"/>
            <a:ext cx="752475" cy="714375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2065" name="Овал 3"/>
          <p:cNvSpPr>
            <a:spLocks noChangeArrowheads="1"/>
          </p:cNvSpPr>
          <p:nvPr/>
        </p:nvSpPr>
        <p:spPr bwMode="auto">
          <a:xfrm>
            <a:off x="5181600" y="685800"/>
            <a:ext cx="752475" cy="714375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Овал 4"/>
          <p:cNvSpPr>
            <a:spLocks noChangeArrowheads="1"/>
          </p:cNvSpPr>
          <p:nvPr/>
        </p:nvSpPr>
        <p:spPr bwMode="auto">
          <a:xfrm>
            <a:off x="7543800" y="685800"/>
            <a:ext cx="752475" cy="714375"/>
          </a:xfrm>
          <a:prstGeom prst="ellipse">
            <a:avLst/>
          </a:prstGeom>
          <a:solidFill>
            <a:srgbClr val="00B05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</a:t>
            </a:r>
          </a:p>
        </p:txBody>
      </p:sp>
      <p:pic>
        <p:nvPicPr>
          <p:cNvPr id="23" name="Рисунок 22" descr="ce26b1fa-837a-4beb-a45f-76c4413bafbf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727" r="13636" b="3030"/>
          <a:stretch>
            <a:fillRect/>
          </a:stretch>
        </p:blipFill>
        <p:spPr>
          <a:xfrm>
            <a:off x="5105400" y="4800600"/>
            <a:ext cx="876299" cy="1001485"/>
          </a:xfrm>
          <a:prstGeom prst="rect">
            <a:avLst/>
          </a:prstGeom>
        </p:spPr>
      </p:pic>
      <p:pic>
        <p:nvPicPr>
          <p:cNvPr id="25" name="Рисунок 24" descr="знак-птиц-питания-t-дон-120798655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t="12476" r="3125" b="17168"/>
          <a:stretch>
            <a:fillRect/>
          </a:stretch>
        </p:blipFill>
        <p:spPr>
          <a:xfrm>
            <a:off x="2667000" y="2895600"/>
            <a:ext cx="990600" cy="99060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D7BB20DD-7CD9-45D5-A23C-263AD86022F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3505200"/>
            <a:ext cx="1123629" cy="76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 descr="IMG_1841.JPG">
            <a:extLst>
              <a:ext uri="{FF2B5EF4-FFF2-40B4-BE49-F238E27FC236}">
                <a16:creationId xmlns="" xmlns:a16="http://schemas.microsoft.com/office/drawing/2014/main" id="{7E96DA66-C63E-49EB-A828-55CD6EDF76D8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924800" y="4953000"/>
            <a:ext cx="10287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Овал 29"/>
          <p:cNvSpPr/>
          <p:nvPr/>
        </p:nvSpPr>
        <p:spPr>
          <a:xfrm>
            <a:off x="533400" y="457200"/>
            <a:ext cx="6858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5800" y="5334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Я</a:t>
            </a:r>
            <a:endParaRPr lang="ru-RU" sz="2400" b="1" dirty="0"/>
          </a:p>
        </p:txBody>
      </p:sp>
      <p:pic>
        <p:nvPicPr>
          <p:cNvPr id="32" name="Рисунок 31" descr="grafik.jpg"/>
          <p:cNvPicPr>
            <a:picLocks noChangeAspect="1"/>
          </p:cNvPicPr>
          <p:nvPr/>
        </p:nvPicPr>
        <p:blipFill>
          <a:blip r:embed="rId19"/>
          <a:srcRect l="3358" t="5970" r="56343" b="46269"/>
          <a:stretch>
            <a:fillRect/>
          </a:stretch>
        </p:blipFill>
        <p:spPr>
          <a:xfrm>
            <a:off x="152400" y="2286000"/>
            <a:ext cx="1676400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slud2\OneDrive\Рабочий стол\фото-видео 20-21\IMG_20210316_091653.jpg"/>
          <p:cNvPicPr>
            <a:picLocks noChangeAspect="1" noChangeArrowheads="1"/>
          </p:cNvPicPr>
          <p:nvPr/>
        </p:nvPicPr>
        <p:blipFill>
          <a:blip r:embed="rId20" cstate="print"/>
          <a:srcRect r="23207"/>
          <a:stretch>
            <a:fillRect/>
          </a:stretch>
        </p:blipFill>
        <p:spPr bwMode="auto">
          <a:xfrm rot="5400000">
            <a:off x="6865437" y="1516563"/>
            <a:ext cx="990599" cy="1157874"/>
          </a:xfrm>
          <a:prstGeom prst="rect">
            <a:avLst/>
          </a:prstGeom>
          <a:noFill/>
        </p:spPr>
      </p:pic>
      <p:pic>
        <p:nvPicPr>
          <p:cNvPr id="34" name="Рисунок 33" descr="IMG_20210316_104747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8077200" y="1676400"/>
            <a:ext cx="877530" cy="1052066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ECA6BF49-ADC9-4C3A-829D-1EAD8EE379B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23">
                    <a14:imgEffect>
                      <a14:artisticMarker trans="5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15200" y="2514600"/>
            <a:ext cx="984738" cy="914400"/>
          </a:xfrm>
          <a:prstGeom prst="rect">
            <a:avLst/>
          </a:prstGeom>
          <a:noFill/>
        </p:spPr>
      </p:pic>
      <p:pic>
        <p:nvPicPr>
          <p:cNvPr id="2" name="Picture 2" descr="C:\Users\slud2\OneDrive\Рабочий стол\IMG_20210317_105613.jp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-24841200" y="-18592799"/>
            <a:ext cx="4267200" cy="3204092"/>
          </a:xfrm>
          <a:prstGeom prst="rect">
            <a:avLst/>
          </a:prstGeom>
          <a:noFill/>
        </p:spPr>
      </p:pic>
      <p:pic>
        <p:nvPicPr>
          <p:cNvPr id="33" name="Рисунок 32" descr="IMG_20210317_105613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52400" y="4724400"/>
            <a:ext cx="1721698" cy="1292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TextBox 35"/>
          <p:cNvSpPr txBox="1"/>
          <p:nvPr/>
        </p:nvSpPr>
        <p:spPr>
          <a:xfrm>
            <a:off x="5410200" y="838200"/>
            <a:ext cx="333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З</a:t>
            </a:r>
            <a:endParaRPr lang="ru-RU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="" xmlns:a16="http://schemas.microsoft.com/office/drawing/2014/main" id="{489280AA-BCE8-4FF7-AF9C-7CB88FB56AC5}"/>
              </a:ext>
            </a:extLst>
          </p:cNvPr>
          <p:cNvSpPr/>
          <p:nvPr/>
        </p:nvSpPr>
        <p:spPr>
          <a:xfrm>
            <a:off x="1144170" y="685800"/>
            <a:ext cx="3429002" cy="3352800"/>
          </a:xfrm>
          <a:prstGeom prst="ellipse">
            <a:avLst/>
          </a:prstGeom>
          <a:solidFill>
            <a:srgbClr val="92D050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BA9CBBE-0E31-4412-A87C-7CA9A9A1E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Marker trans="5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8935" y="2133600"/>
            <a:ext cx="1639471" cy="1639471"/>
          </a:xfrm>
          <a:prstGeom prst="rect">
            <a:avLst/>
          </a:prstGeom>
          <a:noFill/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73449D0-50AD-4D0B-B068-53152C589662}"/>
              </a:ext>
            </a:extLst>
          </p:cNvPr>
          <p:cNvSpPr/>
          <p:nvPr/>
        </p:nvSpPr>
        <p:spPr>
          <a:xfrm>
            <a:off x="1225644" y="932647"/>
            <a:ext cx="326605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Защитники природы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24F5D507-38BD-4447-87DF-59DAE696B098}"/>
              </a:ext>
            </a:extLst>
          </p:cNvPr>
          <p:cNvSpPr/>
          <p:nvPr/>
        </p:nvSpPr>
        <p:spPr>
          <a:xfrm>
            <a:off x="5181600" y="695178"/>
            <a:ext cx="3429002" cy="3352800"/>
          </a:xfrm>
          <a:prstGeom prst="ellipse">
            <a:avLst/>
          </a:prstGeom>
          <a:solidFill>
            <a:srgbClr val="92D050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8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E94B51E-242B-44F0-9046-6462D0B4BD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Marker trans="5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00165" y="2220936"/>
            <a:ext cx="1639471" cy="1639471"/>
          </a:xfrm>
          <a:prstGeom prst="rect">
            <a:avLst/>
          </a:prstGeom>
          <a:noFill/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FC65DC0-A112-454D-8274-2300FCEB8FD8}"/>
              </a:ext>
            </a:extLst>
          </p:cNvPr>
          <p:cNvSpPr/>
          <p:nvPr/>
        </p:nvSpPr>
        <p:spPr>
          <a:xfrm>
            <a:off x="5257801" y="1079258"/>
            <a:ext cx="32766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Защитники природы</a:t>
            </a:r>
          </a:p>
        </p:txBody>
      </p:sp>
    </p:spTree>
    <p:extLst>
      <p:ext uri="{BB962C8B-B14F-4D97-AF65-F5344CB8AC3E}">
        <p14:creationId xmlns="" xmlns:p14="http://schemas.microsoft.com/office/powerpoint/2010/main" val="3549585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="" xmlns:a16="http://schemas.microsoft.com/office/drawing/2014/main" id="{5E190632-902A-4685-92AD-D508D6AA1D23}"/>
              </a:ext>
            </a:extLst>
          </p:cNvPr>
          <p:cNvSpPr/>
          <p:nvPr/>
        </p:nvSpPr>
        <p:spPr>
          <a:xfrm>
            <a:off x="1143000" y="228600"/>
            <a:ext cx="7086600" cy="6477000"/>
          </a:xfrm>
          <a:prstGeom prst="ellipse">
            <a:avLst/>
          </a:prstGeom>
          <a:solidFill>
            <a:srgbClr val="92D050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C37C237-B92A-45B4-9E97-3720B52DD0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Marker trans="5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71800" y="2895600"/>
            <a:ext cx="3429000" cy="3429000"/>
          </a:xfrm>
          <a:prstGeom prst="rect">
            <a:avLst/>
          </a:prstGeom>
          <a:noFill/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023FEBDF-3AAE-47A3-8B74-B2E5C52626E1}"/>
              </a:ext>
            </a:extLst>
          </p:cNvPr>
          <p:cNvSpPr/>
          <p:nvPr/>
        </p:nvSpPr>
        <p:spPr>
          <a:xfrm>
            <a:off x="1478825" y="988874"/>
            <a:ext cx="618635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Защитники природы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5056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C2A82E4-3F46-44A9-BC80-B43ADC0912AA}"/>
              </a:ext>
            </a:extLst>
          </p:cNvPr>
          <p:cNvSpPr/>
          <p:nvPr/>
        </p:nvSpPr>
        <p:spPr>
          <a:xfrm>
            <a:off x="685800" y="533400"/>
            <a:ext cx="806554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Акция «Сохраним Первоцветы»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5EFF8CF-C642-4F4B-85EA-634BABA240E3}"/>
              </a:ext>
            </a:extLst>
          </p:cNvPr>
          <p:cNvSpPr/>
          <p:nvPr/>
        </p:nvSpPr>
        <p:spPr>
          <a:xfrm>
            <a:off x="2088907" y="1524000"/>
            <a:ext cx="525932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Не рвите первоцвет!</a:t>
            </a:r>
          </a:p>
          <a:p>
            <a:pPr algn="ctr"/>
            <a:r>
              <a:rPr lang="ru-RU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Возьмите этот милый букет!</a:t>
            </a:r>
            <a:endParaRPr lang="ru-RU" sz="32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1026" name="Picture 2" descr="https://cs2.livemaster.ru/storage/c4/1e/3d82f9914490ffa2e15bbe9d4cz5--tsvety-i-floristika-podsnezhniki-iz-polimernoj-gliny.jpg">
            <a:extLst>
              <a:ext uri="{FF2B5EF4-FFF2-40B4-BE49-F238E27FC236}">
                <a16:creationId xmlns="" xmlns:a16="http://schemas.microsoft.com/office/drawing/2014/main" id="{3C529530-F92B-498D-8BD6-C65F163A0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626271"/>
            <a:ext cx="2401430" cy="16017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FD78B11-E164-447E-A274-CFC845E777EC}"/>
              </a:ext>
            </a:extLst>
          </p:cNvPr>
          <p:cNvSpPr txBox="1"/>
          <p:nvPr/>
        </p:nvSpPr>
        <p:spPr>
          <a:xfrm>
            <a:off x="5181600" y="2965499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/>
              <a:t>С уважением Защитники природы </a:t>
            </a:r>
          </a:p>
          <a:p>
            <a:pPr algn="r"/>
            <a:r>
              <a:rPr lang="ru-RU" b="1" i="1" dirty="0"/>
              <a:t>Д/сад № 213 ОАО «РЖД»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="" xmlns:a16="http://schemas.microsoft.com/office/drawing/2014/main" id="{38A8EF72-9B78-4388-92AA-13E8055F0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10190455"/>
              </p:ext>
            </p:extLst>
          </p:nvPr>
        </p:nvGraphicFramePr>
        <p:xfrm>
          <a:off x="76200" y="4419601"/>
          <a:ext cx="9067800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3560">
                  <a:extLst>
                    <a:ext uri="{9D8B030D-6E8A-4147-A177-3AD203B41FA5}">
                      <a16:colId xmlns="" xmlns:a16="http://schemas.microsoft.com/office/drawing/2014/main" val="117091461"/>
                    </a:ext>
                  </a:extLst>
                </a:gridCol>
                <a:gridCol w="1813560">
                  <a:extLst>
                    <a:ext uri="{9D8B030D-6E8A-4147-A177-3AD203B41FA5}">
                      <a16:colId xmlns="" xmlns:a16="http://schemas.microsoft.com/office/drawing/2014/main" val="2227645925"/>
                    </a:ext>
                  </a:extLst>
                </a:gridCol>
                <a:gridCol w="1813560">
                  <a:extLst>
                    <a:ext uri="{9D8B030D-6E8A-4147-A177-3AD203B41FA5}">
                      <a16:colId xmlns="" xmlns:a16="http://schemas.microsoft.com/office/drawing/2014/main" val="3795867194"/>
                    </a:ext>
                  </a:extLst>
                </a:gridCol>
                <a:gridCol w="1813560">
                  <a:extLst>
                    <a:ext uri="{9D8B030D-6E8A-4147-A177-3AD203B41FA5}">
                      <a16:colId xmlns="" xmlns:a16="http://schemas.microsoft.com/office/drawing/2014/main" val="3522963931"/>
                    </a:ext>
                  </a:extLst>
                </a:gridCol>
                <a:gridCol w="1813560">
                  <a:extLst>
                    <a:ext uri="{9D8B030D-6E8A-4147-A177-3AD203B41FA5}">
                      <a16:colId xmlns="" xmlns:a16="http://schemas.microsoft.com/office/drawing/2014/main" val="3570957609"/>
                    </a:ext>
                  </a:extLst>
                </a:gridCol>
              </a:tblGrid>
              <a:tr h="24384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3802074"/>
                  </a:ext>
                </a:extLst>
              </a:tr>
            </a:tbl>
          </a:graphicData>
        </a:graphic>
      </p:graphicFrame>
      <p:pic>
        <p:nvPicPr>
          <p:cNvPr id="8" name="Picture 2" descr="https://cs2.livemaster.ru/storage/c4/1e/3d82f9914490ffa2e15bbe9d4cz5--tsvety-i-floristika-podsnezhniki-iz-polimernoj-gliny.jpg">
            <a:extLst>
              <a:ext uri="{FF2B5EF4-FFF2-40B4-BE49-F238E27FC236}">
                <a16:creationId xmlns="" xmlns:a16="http://schemas.microsoft.com/office/drawing/2014/main" id="{B4BD7FBD-1DD7-4E62-85F6-B497FA8E3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1" y="4693370"/>
            <a:ext cx="1819030" cy="20554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cs2.livemaster.ru/storage/c4/1e/3d82f9914490ffa2e15bbe9d4cz5--tsvety-i-floristika-podsnezhniki-iz-polimernoj-gliny.jpg">
            <a:extLst>
              <a:ext uri="{FF2B5EF4-FFF2-40B4-BE49-F238E27FC236}">
                <a16:creationId xmlns="" xmlns:a16="http://schemas.microsoft.com/office/drawing/2014/main" id="{9B8F5DC8-5EA8-4A3D-9E90-5EBB0A716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107" y="4706784"/>
            <a:ext cx="1819030" cy="19848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cs2.livemaster.ru/storage/c4/1e/3d82f9914490ffa2e15bbe9d4cz5--tsvety-i-floristika-podsnezhniki-iz-polimernoj-gliny.jpg">
            <a:extLst>
              <a:ext uri="{FF2B5EF4-FFF2-40B4-BE49-F238E27FC236}">
                <a16:creationId xmlns="" xmlns:a16="http://schemas.microsoft.com/office/drawing/2014/main" id="{29CE01B9-1B18-4BF0-93A2-2A61F01E5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969" y="4706784"/>
            <a:ext cx="1620411" cy="19410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cs2.livemaster.ru/storage/c4/1e/3d82f9914490ffa2e15bbe9d4cz5--tsvety-i-floristika-podsnezhniki-iz-polimernoj-gliny.jpg">
            <a:extLst>
              <a:ext uri="{FF2B5EF4-FFF2-40B4-BE49-F238E27FC236}">
                <a16:creationId xmlns="" xmlns:a16="http://schemas.microsoft.com/office/drawing/2014/main" id="{CA7656E7-E826-466A-A1CE-E1FED883B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373" y="4750593"/>
            <a:ext cx="1819030" cy="19410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cs2.livemaster.ru/storage/c4/1e/3d82f9914490ffa2e15bbe9d4cz5--tsvety-i-floristika-podsnezhniki-iz-polimernoj-gliny.jpg">
            <a:extLst>
              <a:ext uri="{FF2B5EF4-FFF2-40B4-BE49-F238E27FC236}">
                <a16:creationId xmlns="" xmlns:a16="http://schemas.microsoft.com/office/drawing/2014/main" id="{84A9E2AB-1D2D-4200-A648-138E00AF8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403" y="4797272"/>
            <a:ext cx="1634198" cy="17600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40060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42</Words>
  <Application>Microsoft Office PowerPoint</Application>
  <PresentationFormat>Экран 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Office Theme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Бокова Елена</dc:creator>
  <cp:lastModifiedBy>Бокова Елена</cp:lastModifiedBy>
  <cp:revision>18</cp:revision>
  <dcterms:created xsi:type="dcterms:W3CDTF">2021-03-12T06:40:01Z</dcterms:created>
  <dcterms:modified xsi:type="dcterms:W3CDTF">2021-03-17T06:58:49Z</dcterms:modified>
</cp:coreProperties>
</file>