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29590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149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4757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42455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885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25430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098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3057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335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9463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7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0947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8438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979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95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430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856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04B5859-E868-4478-BF46-FD99C5BF2FC2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DEB08A4-1EE0-4CCF-89C0-88A1062EF4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03245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zen_doc/1931664/pub_5cc86be78b758300b4f7c7d7_5ccb05b857047600b3030611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9116" y="279197"/>
            <a:ext cx="9485194" cy="6279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8021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3.ppt-online.org/files3/slide/p/p1OmyXkePv7cWlufHF6ZINKRj9sLoExUDqJ4Aw/slide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52" t="27991" r="23517" b="560"/>
          <a:stretch/>
        </p:blipFill>
        <p:spPr bwMode="auto">
          <a:xfrm>
            <a:off x="373940" y="900751"/>
            <a:ext cx="4785358" cy="54727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cf2.ppt-online.org/files2/slide/g/Gji4QLWteo7dqv51xDZVsOCEAPk6wBT9MagzR8IyN/slide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5832" y="900751"/>
            <a:ext cx="4981433" cy="5622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9113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express-novosti.ru/images/2019/10/5d9748658fb959.92695094-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991" y="206089"/>
            <a:ext cx="9689910" cy="63397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469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3.infourok.ru/uploads/ex/03b4/0004e5b3-282fb25e/img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31" b="12212"/>
          <a:stretch/>
        </p:blipFill>
        <p:spPr bwMode="auto">
          <a:xfrm>
            <a:off x="655093" y="887104"/>
            <a:ext cx="10276764" cy="4872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8969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lub.foto.ru/gallery/images/photo/2006/02/06/5643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2554" y="359244"/>
            <a:ext cx="8572500" cy="6029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2541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test.ru/images/Fotki/Plita/img_420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9146" y="436099"/>
            <a:ext cx="9075952" cy="59506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6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fhd.multiurok.ru/5/a/b/5ab5de3b48a8f67171dd846265c53e3ca0f384bb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75" t="7389" r="6508" b="10521"/>
          <a:stretch/>
        </p:blipFill>
        <p:spPr bwMode="auto">
          <a:xfrm>
            <a:off x="245659" y="218365"/>
            <a:ext cx="4789121" cy="3411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zen_doc/138668/pub_5c9a1c5c98af3500b23e00de_5c9a67980b19fb2f5ad7a997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0549" y="394572"/>
            <a:ext cx="4297670" cy="2750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myslide.ru/documents_7/290769adbb0f1b83a60cd44b945e967d/img5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523" t="16239" r="3821" b="40776"/>
          <a:stretch/>
        </p:blipFill>
        <p:spPr bwMode="auto">
          <a:xfrm>
            <a:off x="477671" y="3991242"/>
            <a:ext cx="4012441" cy="2456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www.ttt.ua/uploads/shop/products/additional/02fe4eb32c3cc43542f8e04cd202db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5251" y="3630304"/>
            <a:ext cx="4908266" cy="29507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789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189131.selcdn.ru/leonardo/uploadsForSiteId/200356/texteditor/c24c314e-9cb4-4e38-95ed-67d9d191d60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399" y="500880"/>
            <a:ext cx="9990161" cy="5824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038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tekstilschiky.mos.ru/upload/medialibrary/369/el.prib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197" y="221479"/>
            <a:ext cx="10126638" cy="6403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243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3.infourok.ru/uploads/ex/0fdd/0001e49c-c396b133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590"/>
          <a:stretch/>
        </p:blipFill>
        <p:spPr bwMode="auto">
          <a:xfrm>
            <a:off x="559558" y="832513"/>
            <a:ext cx="10778083" cy="54181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841368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EV-PC</dc:creator>
  <cp:lastModifiedBy>Пользователь Windows</cp:lastModifiedBy>
  <cp:revision>4</cp:revision>
  <dcterms:created xsi:type="dcterms:W3CDTF">2021-04-17T09:23:54Z</dcterms:created>
  <dcterms:modified xsi:type="dcterms:W3CDTF">2023-01-15T07:39:44Z</dcterms:modified>
</cp:coreProperties>
</file>