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BEA2C38C-50BF-489A-98C8-269EBAA4B9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A91F687-1EC3-4F66-A177-CCFD415FCE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55DEA-F95A-4C1B-9EA2-228A8BAFD814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4733BAB-98DC-4A07-8FAA-AC1ACB3536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4D9F05F-4026-4A9E-9CD5-B2A1ED4413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EFC79-C257-45DB-A479-891AB0A23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9300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86792B-A2AE-435C-8391-04DF20490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008C4F9-229A-4B6E-BD75-35B7C332A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760C371-41E5-40BA-8364-A5C23590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4B1E27-6B9F-4AAC-891C-3BAA4B99A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263496-DDEC-4EA6-A591-AA47EAD2E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780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E84DB1-7F93-4203-9C83-E3DF8DF6F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F5B83D5-5357-46BB-A567-0C71A4029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702224-732E-4D09-A410-9C0E3F277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62D604-E037-4DDA-BF16-A3C92928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2FF5C75-D4CC-44E9-97E2-AABC5AC5B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0263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415428B-B018-488F-B4F4-503866537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B164D7F-16A0-4FA9-9BE4-A381C8BB4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092EF0-FD8D-4C2A-832F-9E1C24D74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9B52C4-0A38-4CD1-9C5F-00A7C618A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9C9318-C44A-4C45-88D8-0C28E0779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3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14AE09-5E2F-4F8F-AA7D-43B72F742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BA4B5C-689E-4D48-9CB8-F646B2FD5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1181690-37E7-42B8-A715-73717942E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22A4910-0E4A-4139-817C-85CEA2238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20EE3D-F801-4A12-8C68-555E0B080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156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9EF8F9-DE45-43D5-8EA1-D90128D8E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1B9385C-4EF1-4012-9316-439F96586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762470F-B034-4AC4-AA99-DAE4B1248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2C5168-B065-44B8-9F50-A8C70A8FA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6DA2AA7-A56A-409E-B75C-F2F2201E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971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157D4E-56C8-4748-B633-17619AEFE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05A7CF-9C3D-4AD2-A6A4-3D24034E22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4C8FA30-06E3-4DA0-A638-9A40BA9D1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973267-736B-49BA-8193-A48BCD3BC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8F441D8-F1AA-4F3F-9E47-3585BDC4E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1ACF4A9-11ED-417F-B23C-D5AAFDE8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874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79F979-928E-4C8B-9E15-712E7891D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65F3AC4-36AD-4505-916E-B80D80DBC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E7FF389-93CF-4C4F-A9E4-5580DD02D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D02D1E-609A-487B-B162-3116AE4D98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6800C3E-6D7B-4550-BC3E-69B99E888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307CD55-1E4B-4F2E-BEA9-BD26466C7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FCEACD8-4107-4B2A-8515-09C21A839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B71BA9D-BEE0-449F-9748-5C0477E2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143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0A4112-9C4E-4F98-9A25-8BD2070E3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F351AEE-9908-4615-A72C-B4E56A455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DEF6EE4-6361-4499-9429-F3E77F444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B310B98-4DEB-4BA5-8925-29C03265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140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69612E6-928B-4B7F-B5D8-41CB0A54A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E1A647D-15CE-466C-BF03-C76521708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1F3616C-2E75-4487-A926-F7D87806A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648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902A2D-3790-427B-AD20-506D48473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E92FA1-33AF-4697-A03C-16E07138C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836344F-00A7-4780-9FA4-348006415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9B38636-E5B4-4A5B-AEF7-56B8092CE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F686D09-3B5D-4EB7-9DDA-7B0ED577C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5B1436F-F72F-4B60-894B-F4A8CB13F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5532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502BB3-58C0-49E6-A957-641F1FE8A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5665AF5-C8B7-4F3A-8106-8443A01E2E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4FE1AA-7A74-4693-8F66-4A0746677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E2E3158-BB04-4E25-AFF2-E6390B0CA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A06037-C0DF-42EC-ABC7-799F3C33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95AB09C-CAD5-4788-BC37-F78659CEA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0714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519719-8F21-43C9-B358-BF70FED7B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C5BBEA8-F243-4F4F-BC72-9BB2CADEF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F55AAF-9894-43A7-9A44-F8970F162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C0D26-0CEF-4530-99AF-EFCD6EB653D5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3E7A55-3D0F-4025-9994-8A4204A24E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FA1B47C-EF85-4216-BCF9-165957C3B5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1410A-84D3-45B4-A392-E82CD00C6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4343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yt3.ggpht.com/a/AATXAJxnvNeLOWm2M1ZFHF8d63JYb0j7G6FE-7rc8A=s900-c-k-c0xffffffff-no-rj-mo">
            <a:extLst>
              <a:ext uri="{FF2B5EF4-FFF2-40B4-BE49-F238E27FC236}">
                <a16:creationId xmlns:a16="http://schemas.microsoft.com/office/drawing/2014/main" xmlns="" id="{4D09F862-7497-4EEC-873C-9C742744E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5991" y="0"/>
            <a:ext cx="9223214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8639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dfd/000aa8d4-5846e756/img8.jpg">
            <a:extLst>
              <a:ext uri="{FF2B5EF4-FFF2-40B4-BE49-F238E27FC236}">
                <a16:creationId xmlns:a16="http://schemas.microsoft.com/office/drawing/2014/main" xmlns="" id="{51C648C9-F514-4C35-8456-23B920893B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79" t="8155" r="44725" b="5019"/>
          <a:stretch/>
        </p:blipFill>
        <p:spPr bwMode="auto">
          <a:xfrm>
            <a:off x="1420837" y="85042"/>
            <a:ext cx="6457072" cy="6658902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503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.activatica.org/uploads/files/70/7a1531a5b8cf7ef3339b7edfdf7c0aff.JPG">
            <a:extLst>
              <a:ext uri="{FF2B5EF4-FFF2-40B4-BE49-F238E27FC236}">
                <a16:creationId xmlns:a16="http://schemas.microsoft.com/office/drawing/2014/main" xmlns="" id="{5185D898-44CC-4A09-BAF0-6C8471750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046" y="288143"/>
            <a:ext cx="8609861" cy="5732830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2D8DAB9-4C07-4F37-B76D-9A307ADABAD4}"/>
              </a:ext>
            </a:extLst>
          </p:cNvPr>
          <p:cNvSpPr txBox="1"/>
          <p:nvPr/>
        </p:nvSpPr>
        <p:spPr>
          <a:xfrm>
            <a:off x="792065" y="961850"/>
            <a:ext cx="82918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>
                <a:solidFill>
                  <a:srgbClr val="FF0000"/>
                </a:solidFill>
              </a:rPr>
              <a:t>УБЕРИ ЗА СОБОЙ МУСОР!!!</a:t>
            </a:r>
          </a:p>
        </p:txBody>
      </p:sp>
    </p:spTree>
    <p:extLst>
      <p:ext uri="{BB962C8B-B14F-4D97-AF65-F5344CB8AC3E}">
        <p14:creationId xmlns:p14="http://schemas.microsoft.com/office/powerpoint/2010/main" xmlns="" val="3583222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ds04.infourok.ru/uploads/ex/10e4/000a84ab-9c3b94e2/img1.jpg">
            <a:extLst>
              <a:ext uri="{FF2B5EF4-FFF2-40B4-BE49-F238E27FC236}">
                <a16:creationId xmlns:a16="http://schemas.microsoft.com/office/drawing/2014/main" xmlns="" id="{55346136-CC1B-4AE6-ADAC-A9F7D8E967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887" t="2072" r="35336" b="58342"/>
          <a:stretch/>
        </p:blipFill>
        <p:spPr bwMode="auto">
          <a:xfrm>
            <a:off x="689317" y="506437"/>
            <a:ext cx="6343715" cy="6119446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12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4.infourok.ru/uploads/ex/10e4/000a84ab-9c3b94e2/img1.jpg">
            <a:extLst>
              <a:ext uri="{FF2B5EF4-FFF2-40B4-BE49-F238E27FC236}">
                <a16:creationId xmlns:a16="http://schemas.microsoft.com/office/drawing/2014/main" xmlns="" id="{FF5386B9-EB82-4889-B35F-65529F246D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4" t="47385" r="63128" b="6666"/>
          <a:stretch/>
        </p:blipFill>
        <p:spPr bwMode="auto">
          <a:xfrm>
            <a:off x="1603718" y="643059"/>
            <a:ext cx="6006904" cy="5701469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ds04.infourok.ru/uploads/ex/10e4/000a84ab-9c3b94e2/img1.jpg">
            <a:extLst>
              <a:ext uri="{FF2B5EF4-FFF2-40B4-BE49-F238E27FC236}">
                <a16:creationId xmlns:a16="http://schemas.microsoft.com/office/drawing/2014/main" xmlns="" id="{2B0CC921-D10D-4EC5-BDFF-D78AFDFB3F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5128" b="56513"/>
          <a:stretch/>
        </p:blipFill>
        <p:spPr bwMode="auto">
          <a:xfrm>
            <a:off x="7990449" y="1023424"/>
            <a:ext cx="3819695" cy="3126545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0102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ds04.infourok.ru/uploads/ex/10e4/000a84ab-9c3b94e2/img1.jpg">
            <a:extLst>
              <a:ext uri="{FF2B5EF4-FFF2-40B4-BE49-F238E27FC236}">
                <a16:creationId xmlns:a16="http://schemas.microsoft.com/office/drawing/2014/main" xmlns="" id="{19A7B6BC-292C-436D-9942-1A930C18F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718" t="45744" r="35436" b="9538"/>
          <a:stretch/>
        </p:blipFill>
        <p:spPr bwMode="auto">
          <a:xfrm>
            <a:off x="970668" y="562706"/>
            <a:ext cx="4694611" cy="5275386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ds04.infourok.ru/uploads/ex/10e4/000a84ab-9c3b94e2/img1.jpg">
            <a:extLst>
              <a:ext uri="{FF2B5EF4-FFF2-40B4-BE49-F238E27FC236}">
                <a16:creationId xmlns:a16="http://schemas.microsoft.com/office/drawing/2014/main" xmlns="" id="{08CA8E6D-905D-4992-A811-A1D59A3120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136" t="6155" r="2094" b="56923"/>
          <a:stretch/>
        </p:blipFill>
        <p:spPr bwMode="auto">
          <a:xfrm>
            <a:off x="5823621" y="450166"/>
            <a:ext cx="5926245" cy="5936566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4484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</Words>
  <Application>Microsoft Office PowerPoint</Application>
  <PresentationFormat>Произвольный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EV-PC</dc:creator>
  <cp:lastModifiedBy>Пользователь Windows</cp:lastModifiedBy>
  <cp:revision>7</cp:revision>
  <dcterms:created xsi:type="dcterms:W3CDTF">2021-03-14T23:37:50Z</dcterms:created>
  <dcterms:modified xsi:type="dcterms:W3CDTF">2023-01-15T07:40:53Z</dcterms:modified>
</cp:coreProperties>
</file>