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600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111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50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835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41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2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19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51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173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682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456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9275243-6DBD-40A5-9837-FAF70BFE3A17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997208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63782" y="1072277"/>
            <a:ext cx="10605788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latin typeface="Arial Black" panose="020B0A04020102020204" pitchFamily="34" charset="0"/>
              </a:rPr>
              <a:t>МАТЕМАТИЧЕСКИЙ ДИКТАНТ</a:t>
            </a:r>
          </a:p>
          <a:p>
            <a:pPr algn="ctr"/>
            <a:r>
              <a:rPr lang="ru-RU" sz="4800" dirty="0" smtClean="0">
                <a:latin typeface="Arial Black" panose="020B0A04020102020204" pitchFamily="34" charset="0"/>
              </a:rPr>
              <a:t>26 апреля </a:t>
            </a:r>
            <a:r>
              <a:rPr lang="ru-RU" sz="4800" dirty="0" smtClean="0">
                <a:latin typeface="Arial Black" panose="020B0A04020102020204" pitchFamily="34" charset="0"/>
              </a:rPr>
              <a:t>2024Г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665" y="2687782"/>
            <a:ext cx="4022199" cy="350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7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2254" y="1178070"/>
            <a:ext cx="101692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9.Три умножьте на 4.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335" y="2474596"/>
            <a:ext cx="4383404" cy="438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57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9817" y="540327"/>
            <a:ext cx="100722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10. </a:t>
            </a:r>
            <a:r>
              <a:rPr lang="ru-RU" sz="4400" dirty="0" smtClean="0">
                <a:latin typeface="Arial Black" panose="020B0A04020102020204" pitchFamily="34" charset="0"/>
              </a:rPr>
              <a:t>Первый множитель 2, второй множитель 4. Найдите произведение.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944" y="1809974"/>
            <a:ext cx="4993057" cy="499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7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4945" y="2175163"/>
            <a:ext cx="42033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latin typeface="Arial Black" panose="020B0A04020102020204" pitchFamily="34" charset="0"/>
              </a:rPr>
              <a:t>МОЛОДЦЫ!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8462" y="1858555"/>
            <a:ext cx="5249111" cy="39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47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54727" y="4405746"/>
            <a:ext cx="93656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1. </a:t>
            </a:r>
            <a:r>
              <a:rPr lang="ru-RU" sz="4400" dirty="0" smtClean="0">
                <a:latin typeface="Arial Black" panose="020B0A04020102020204" pitchFamily="34" charset="0"/>
              </a:rPr>
              <a:t>Найдите произведение чисел 2 и 6.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591" y="-270163"/>
            <a:ext cx="4384964" cy="438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5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38683" y="801400"/>
            <a:ext cx="90652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2.Найдите частное чисел 21 и 3.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309" y="2247950"/>
            <a:ext cx="49911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5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3382" y="568037"/>
            <a:ext cx="84079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3.Первый множитель 8, второй 3. </a:t>
            </a:r>
            <a:r>
              <a:rPr lang="ru-RU" sz="4400" dirty="0" smtClean="0">
                <a:latin typeface="Arial Black" panose="020B0A04020102020204" pitchFamily="34" charset="0"/>
              </a:rPr>
              <a:t>Найдите произведение</a:t>
            </a:r>
            <a:r>
              <a:rPr lang="ru-RU" sz="4400" dirty="0" smtClean="0">
                <a:latin typeface="Arial Black" panose="020B0A04020102020204" pitchFamily="34" charset="0"/>
              </a:rPr>
              <a:t>.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648" y="2502479"/>
            <a:ext cx="6806846" cy="421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5456" y="4682837"/>
            <a:ext cx="92686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4.Делимое 24, делитель 3. 	</a:t>
            </a:r>
            <a:r>
              <a:rPr lang="ru-RU" sz="4400" dirty="0" smtClean="0">
                <a:latin typeface="Arial Black" panose="020B0A04020102020204" pitchFamily="34" charset="0"/>
              </a:rPr>
              <a:t>Найдите частное.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83404" cy="438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3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2043" y="651163"/>
            <a:ext cx="86080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5. </a:t>
            </a:r>
            <a:r>
              <a:rPr lang="ru-RU" sz="4400" dirty="0" smtClean="0">
                <a:latin typeface="Arial Black" panose="020B0A04020102020204" pitchFamily="34" charset="0"/>
              </a:rPr>
              <a:t>Сколько получится, если 0 умножить на 2?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35" y="2097713"/>
            <a:ext cx="4993057" cy="499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0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9926" y="872836"/>
            <a:ext cx="86794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6.Сколько раз по 2 содержится в 10?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436" y="2513013"/>
            <a:ext cx="5245678" cy="394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9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3490" y="678873"/>
            <a:ext cx="832225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7. </a:t>
            </a:r>
            <a:r>
              <a:rPr lang="ru-RU" sz="4400" dirty="0" smtClean="0">
                <a:latin typeface="Arial Black" panose="020B0A04020102020204" pitchFamily="34" charset="0"/>
              </a:rPr>
              <a:t>Задуманное число увеличили в 3 раза и получили 15. Какое число задумали?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3" y="2873598"/>
            <a:ext cx="5261264" cy="425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4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10145" y="1052946"/>
            <a:ext cx="8822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8.Увеличьте 8 в 4 раза.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010" y="2645299"/>
            <a:ext cx="6809822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2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TM16401375[[fn=Мэдисон]]</Template>
  <TotalTime>36</TotalTime>
  <Words>98</Words>
  <Application>Microsoft Office PowerPoint</Application>
  <PresentationFormat>Широкоэкранный</PresentationFormat>
  <Paragraphs>13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MS Shell Dlg 2</vt:lpstr>
      <vt:lpstr>Wingdings</vt:lpstr>
      <vt:lpstr>Wingdings 3</vt:lpstr>
      <vt:lpstr>Madison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2024-03-27T18:16:00Z</dcterms:created>
  <dcterms:modified xsi:type="dcterms:W3CDTF">2024-04-25T20:01:15Z</dcterms:modified>
</cp:coreProperties>
</file>