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600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111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0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835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41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1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51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73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68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45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9275243-6DBD-40A5-9837-FAF70BFE3A17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72D74-09A5-4298-B2CE-29CB2907896B}" type="slidenum">
              <a:rPr lang="ru-RU" smtClean="0"/>
              <a:t>‹#›</a:t>
            </a:fld>
            <a:endParaRPr lang="ru-RU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997208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3782" y="1072277"/>
            <a:ext cx="1060578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МАТЕМАТИЧЕСКИЙ ДИКТАНТ</a:t>
            </a:r>
          </a:p>
          <a:p>
            <a:pPr algn="ctr"/>
            <a:r>
              <a:rPr lang="ru-RU" sz="4800" dirty="0" smtClean="0">
                <a:latin typeface="Arial Black" panose="020B0A04020102020204" pitchFamily="34" charset="0"/>
              </a:rPr>
              <a:t>28 МАРТА 2024Г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665" y="2687782"/>
            <a:ext cx="4022199" cy="350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7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9927" y="374506"/>
            <a:ext cx="101692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9.Какие числа получаются при умножении однозначных чисел на число 2? Чётные или нечётные?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335" y="2474596"/>
            <a:ext cx="4383404" cy="43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7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9817" y="928254"/>
            <a:ext cx="80507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10. К произведению чисел 9 и 2 прибавьте 22.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944" y="1809974"/>
            <a:ext cx="4993057" cy="499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7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4945" y="2175163"/>
            <a:ext cx="42033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МОЛОДЦЫ!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462" y="1858555"/>
            <a:ext cx="5249111" cy="39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7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6187" y="4405746"/>
            <a:ext cx="81756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1. Четыре умножьте на 2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591" y="-270163"/>
            <a:ext cx="4384964" cy="438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5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38683" y="801400"/>
            <a:ext cx="90652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2.Сколько раз по 3 содержится в числе 12?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309" y="2247950"/>
            <a:ext cx="49911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5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3382" y="568037"/>
            <a:ext cx="84079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3.Найдите произведение чисел 5 и 2.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48" y="2502479"/>
            <a:ext cx="6806846" cy="421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9344" y="3172691"/>
            <a:ext cx="86365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4.Какое число надо умножить на 2, чтобы получить16?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83404" cy="43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3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2043" y="651163"/>
            <a:ext cx="86080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5. Какое число содержит ровно две восьмёрки?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35" y="2097713"/>
            <a:ext cx="4993057" cy="499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0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9926" y="872836"/>
            <a:ext cx="86794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6.Первый множитель7, второй множитель 2. Чему равно произведение?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436" y="2513013"/>
            <a:ext cx="5245678" cy="394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9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3490" y="678873"/>
            <a:ext cx="83222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7. Сколько будет, если 2 умножить на 10?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3" y="2873598"/>
            <a:ext cx="5261264" cy="425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2763" y="318655"/>
            <a:ext cx="88223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8.Задуманное число уменьшили в 2 раза и получили 3. Какое число задумали?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010" y="2645299"/>
            <a:ext cx="6809822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8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TM16401375[[fn=Мэдисон]]</Template>
  <TotalTime>26</TotalTime>
  <Words>110</Words>
  <Application>Microsoft Office PowerPoint</Application>
  <PresentationFormat>Широкоэкранный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MS Shell Dlg 2</vt:lpstr>
      <vt:lpstr>Wingdings</vt:lpstr>
      <vt:lpstr>Wingdings 3</vt:lpstr>
      <vt:lpstr>Madison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2024-03-27T18:16:00Z</dcterms:created>
  <dcterms:modified xsi:type="dcterms:W3CDTF">2024-03-27T18:44:04Z</dcterms:modified>
</cp:coreProperties>
</file>