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7" r:id="rId3"/>
    <p:sldId id="258" r:id="rId4"/>
    <p:sldId id="259" r:id="rId5"/>
    <p:sldId id="260" r:id="rId6"/>
    <p:sldId id="261" r:id="rId7"/>
    <p:sldId id="262" r:id="rId8"/>
    <p:sldId id="256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B67CE-0A1E-4D11-BAB0-8E8AA85F9C77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8FB1E-9AB1-4BD7-8B67-6121617C70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772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B67CE-0A1E-4D11-BAB0-8E8AA85F9C77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8FB1E-9AB1-4BD7-8B67-6121617C70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80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B67CE-0A1E-4D11-BAB0-8E8AA85F9C77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8FB1E-9AB1-4BD7-8B67-6121617C70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635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B67CE-0A1E-4D11-BAB0-8E8AA85F9C77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8FB1E-9AB1-4BD7-8B67-6121617C70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777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B67CE-0A1E-4D11-BAB0-8E8AA85F9C77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8FB1E-9AB1-4BD7-8B67-6121617C70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213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B67CE-0A1E-4D11-BAB0-8E8AA85F9C77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8FB1E-9AB1-4BD7-8B67-6121617C70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878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B67CE-0A1E-4D11-BAB0-8E8AA85F9C77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8FB1E-9AB1-4BD7-8B67-6121617C70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241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B67CE-0A1E-4D11-BAB0-8E8AA85F9C77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8FB1E-9AB1-4BD7-8B67-6121617C70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429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B67CE-0A1E-4D11-BAB0-8E8AA85F9C77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8FB1E-9AB1-4BD7-8B67-6121617C70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456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B67CE-0A1E-4D11-BAB0-8E8AA85F9C77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8FB1E-9AB1-4BD7-8B67-6121617C70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154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B67CE-0A1E-4D11-BAB0-8E8AA85F9C77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8FB1E-9AB1-4BD7-8B67-6121617C70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052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B67CE-0A1E-4D11-BAB0-8E8AA85F9C77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8FB1E-9AB1-4BD7-8B67-6121617C70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459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7228" y="1"/>
            <a:ext cx="6858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796" y="1607127"/>
            <a:ext cx="5325432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i="1" dirty="0" smtClean="0"/>
              <a:t>Дорогие ребята!</a:t>
            </a:r>
          </a:p>
          <a:p>
            <a:r>
              <a:rPr lang="ru-RU" sz="2800" i="1" dirty="0" smtClean="0"/>
              <a:t>    Уверена, что уже у каждого из</a:t>
            </a:r>
          </a:p>
          <a:p>
            <a:r>
              <a:rPr lang="ru-RU" sz="2800" i="1" dirty="0"/>
              <a:t>в</a:t>
            </a:r>
            <a:r>
              <a:rPr lang="ru-RU" sz="2800" i="1" dirty="0" smtClean="0"/>
              <a:t>ас дома стоит красавица ёлка.</a:t>
            </a:r>
          </a:p>
          <a:p>
            <a:endParaRPr lang="ru-RU" sz="2800" i="1" dirty="0" smtClean="0"/>
          </a:p>
          <a:p>
            <a:r>
              <a:rPr lang="ru-RU" sz="2800" i="1" dirty="0" smtClean="0"/>
              <a:t>     Но как она попала во многие </a:t>
            </a:r>
          </a:p>
          <a:p>
            <a:r>
              <a:rPr lang="ru-RU" sz="2800" i="1" dirty="0" smtClean="0"/>
              <a:t>дома?</a:t>
            </a:r>
          </a:p>
          <a:p>
            <a:endParaRPr lang="ru-RU" sz="2800" i="1" dirty="0"/>
          </a:p>
          <a:p>
            <a:pPr algn="ctr"/>
            <a:r>
              <a:rPr lang="ru-RU" sz="2800" i="1" dirty="0" smtClean="0"/>
              <a:t>      Нарисуем, как ёлка спешит</a:t>
            </a:r>
          </a:p>
          <a:p>
            <a:pPr algn="ctr"/>
            <a:r>
              <a:rPr lang="ru-RU" sz="2800" i="1" dirty="0" smtClean="0"/>
              <a:t>в каждый дом.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1020159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4781" y="20781"/>
            <a:ext cx="6837219" cy="683721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7818" y="1357745"/>
            <a:ext cx="469609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800" i="1" dirty="0" smtClean="0"/>
              <a:t>Начнём с кабины.</a:t>
            </a:r>
          </a:p>
          <a:p>
            <a:pPr marL="342900" indent="-342900">
              <a:buAutoNum type="arabicPeriod"/>
            </a:pPr>
            <a:r>
              <a:rPr lang="ru-RU" sz="2800" i="1" dirty="0" smtClean="0"/>
              <a:t>Будьте внимательны! </a:t>
            </a:r>
          </a:p>
          <a:p>
            <a:pPr algn="ctr"/>
            <a:r>
              <a:rPr lang="ru-RU" sz="2800" b="1" i="1" dirty="0" smtClean="0"/>
              <a:t>Рисуйте лёгким нажатием </a:t>
            </a:r>
          </a:p>
          <a:p>
            <a:pPr algn="ctr"/>
            <a:r>
              <a:rPr lang="ru-RU" sz="2800" b="1" i="1" dirty="0" smtClean="0"/>
              <a:t>карандаша.</a:t>
            </a: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val="175630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6291" y="0"/>
            <a:ext cx="6719456" cy="67194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" y="1413163"/>
            <a:ext cx="514003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/>
              <a:t>Уверена у вас всё получается!</a:t>
            </a:r>
          </a:p>
          <a:p>
            <a:pPr algn="ctr"/>
            <a:r>
              <a:rPr lang="ru-RU" sz="2800" i="1" dirty="0" smtClean="0"/>
              <a:t>Продолжим рисовать кабину.</a:t>
            </a:r>
          </a:p>
          <a:p>
            <a:pPr algn="ctr"/>
            <a:r>
              <a:rPr lang="ru-RU" sz="2800" i="1" dirty="0" smtClean="0"/>
              <a:t> Помните,</a:t>
            </a:r>
          </a:p>
          <a:p>
            <a:pPr algn="ctr"/>
            <a:r>
              <a:rPr lang="ru-RU" sz="2800" i="1" dirty="0"/>
              <a:t>н</a:t>
            </a:r>
            <a:r>
              <a:rPr lang="ru-RU" sz="2800" i="1" dirty="0" smtClean="0"/>
              <a:t>еобязательно рисовать точно так как </a:t>
            </a:r>
          </a:p>
          <a:p>
            <a:pPr algn="ctr"/>
            <a:r>
              <a:rPr lang="ru-RU" sz="2800" i="1" dirty="0" smtClean="0"/>
              <a:t>на экране. Но очень важно стараться.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180200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3162" y="103907"/>
            <a:ext cx="6636329" cy="663632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6474" y="1676400"/>
            <a:ext cx="448887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/>
              <a:t>Движение любого автомобиля происходит</a:t>
            </a:r>
          </a:p>
          <a:p>
            <a:pPr algn="ctr"/>
            <a:r>
              <a:rPr lang="ru-RU" sz="2800" i="1" dirty="0" smtClean="0"/>
              <a:t>с помощью колёс. </a:t>
            </a:r>
          </a:p>
          <a:p>
            <a:pPr algn="ctr"/>
            <a:r>
              <a:rPr lang="ru-RU" sz="2800" i="1" dirty="0" smtClean="0"/>
              <a:t>Нарисуем же их!</a:t>
            </a:r>
          </a:p>
          <a:p>
            <a:pPr algn="ctr"/>
            <a:r>
              <a:rPr lang="ru-RU" sz="2800" b="1" i="1" dirty="0" smtClean="0"/>
              <a:t>Не забываем рисовать лёгким нажатием карандаша.</a:t>
            </a: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val="2012921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5564" y="117765"/>
            <a:ext cx="6497781" cy="64977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6586" y="1565564"/>
            <a:ext cx="5219892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i="1" dirty="0" smtClean="0"/>
              <a:t>Завершаем рисовать </a:t>
            </a:r>
          </a:p>
          <a:p>
            <a:pPr algn="ctr"/>
            <a:r>
              <a:rPr lang="ru-RU" sz="2800" i="1" dirty="0" smtClean="0"/>
              <a:t>автомобиль. Он кажется </a:t>
            </a:r>
          </a:p>
          <a:p>
            <a:pPr algn="ctr"/>
            <a:r>
              <a:rPr lang="ru-RU" sz="2800" i="1" dirty="0" smtClean="0"/>
              <a:t>немного мультяшным.</a:t>
            </a:r>
          </a:p>
          <a:p>
            <a:pPr algn="ctr"/>
            <a:r>
              <a:rPr lang="ru-RU" sz="2800" i="1" dirty="0" smtClean="0"/>
              <a:t>Не забудьте дорисовать обода </a:t>
            </a:r>
          </a:p>
          <a:p>
            <a:pPr algn="ctr"/>
            <a:r>
              <a:rPr lang="ru-RU" sz="2800" i="1" dirty="0" smtClean="0"/>
              <a:t>колёсам </a:t>
            </a:r>
            <a:r>
              <a:rPr lang="ru-RU" sz="2800" b="1" i="1" dirty="0" smtClean="0"/>
              <a:t>и стереть лишние </a:t>
            </a:r>
          </a:p>
          <a:p>
            <a:pPr algn="ctr"/>
            <a:r>
              <a:rPr lang="ru-RU" sz="2800" b="1" i="1" dirty="0"/>
              <a:t>л</a:t>
            </a:r>
            <a:r>
              <a:rPr lang="ru-RU" sz="2800" b="1" i="1" dirty="0" smtClean="0"/>
              <a:t>инии.</a:t>
            </a: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val="1910813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0872" y="121227"/>
            <a:ext cx="6539346" cy="65393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6512" y="1634836"/>
            <a:ext cx="4331122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i="1" dirty="0" smtClean="0"/>
              <a:t>А вот и наша красавица </a:t>
            </a:r>
          </a:p>
          <a:p>
            <a:pPr algn="ctr"/>
            <a:r>
              <a:rPr lang="ru-RU" sz="2800" i="1" dirty="0"/>
              <a:t>ё</a:t>
            </a:r>
            <a:r>
              <a:rPr lang="ru-RU" sz="2800" i="1" dirty="0" smtClean="0"/>
              <a:t>лочка!</a:t>
            </a:r>
          </a:p>
          <a:p>
            <a:endParaRPr lang="ru-RU" sz="2800" i="1" dirty="0" smtClean="0"/>
          </a:p>
          <a:p>
            <a:r>
              <a:rPr lang="ru-RU" sz="2800" b="1" i="1" dirty="0" smtClean="0"/>
              <a:t>«К детям ёлочка пришла,</a:t>
            </a:r>
          </a:p>
          <a:p>
            <a:r>
              <a:rPr lang="ru-RU" sz="2800" b="1" i="1" dirty="0" smtClean="0"/>
              <a:t>Снег на ветках принесла.</a:t>
            </a:r>
          </a:p>
          <a:p>
            <a:r>
              <a:rPr lang="ru-RU" sz="2800" b="1" i="1" dirty="0" smtClean="0"/>
              <a:t>Нужно ёлочку согреть,</a:t>
            </a:r>
          </a:p>
          <a:p>
            <a:r>
              <a:rPr lang="ru-RU" sz="2800" b="1" i="1" dirty="0" smtClean="0"/>
              <a:t>Платье новое надеть…»</a:t>
            </a: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val="2961271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0871" y="159327"/>
            <a:ext cx="6584373" cy="658437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8655" y="1482437"/>
            <a:ext cx="480752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/>
              <a:t>Осталось придать цвет нашей сказке.</a:t>
            </a:r>
          </a:p>
          <a:p>
            <a:pPr algn="ctr"/>
            <a:endParaRPr lang="ru-RU" sz="2800" i="1" dirty="0" smtClean="0"/>
          </a:p>
          <a:p>
            <a:pPr algn="ctr"/>
            <a:r>
              <a:rPr lang="ru-RU" sz="2800" b="1" i="1" dirty="0" smtClean="0"/>
              <a:t>Старайтесь брать воду умеренно. Размочите</a:t>
            </a:r>
          </a:p>
          <a:p>
            <a:pPr algn="ctr"/>
            <a:r>
              <a:rPr lang="ru-RU" sz="2800" b="1" i="1" dirty="0"/>
              <a:t>а</a:t>
            </a:r>
            <a:r>
              <a:rPr lang="ru-RU" sz="2800" b="1" i="1" dirty="0" smtClean="0"/>
              <a:t>кварель и макать в воду придётся меньше.</a:t>
            </a: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val="2311066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6683" y="117764"/>
            <a:ext cx="6473536" cy="64735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45127" y="1814945"/>
            <a:ext cx="341978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i="1" dirty="0" smtClean="0"/>
              <a:t>Раскрасим кабину. </a:t>
            </a:r>
          </a:p>
          <a:p>
            <a:pPr algn="ctr"/>
            <a:r>
              <a:rPr lang="ru-RU" sz="2800" i="1" dirty="0" smtClean="0"/>
              <a:t>Придадим скорости.</a:t>
            </a:r>
          </a:p>
          <a:p>
            <a:pPr algn="ctr"/>
            <a:r>
              <a:rPr lang="ru-RU" sz="2800" i="1" dirty="0" smtClean="0"/>
              <a:t>И ждём чуда!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1111419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810" y="131618"/>
            <a:ext cx="6556664" cy="655666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1773381"/>
            <a:ext cx="4434676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/>
              <a:t>«Ярко звёздочки блестят,</a:t>
            </a:r>
          </a:p>
          <a:p>
            <a:r>
              <a:rPr lang="ru-RU" sz="2800" b="1" i="1" dirty="0" smtClean="0"/>
              <a:t>Ярко лампочки горят.</a:t>
            </a:r>
          </a:p>
          <a:p>
            <a:r>
              <a:rPr lang="ru-RU" sz="2800" b="1" i="1" dirty="0" smtClean="0"/>
              <a:t>Бусы разные блестят-</a:t>
            </a:r>
          </a:p>
          <a:p>
            <a:r>
              <a:rPr lang="ru-RU" sz="2800" b="1" i="1" dirty="0" smtClean="0"/>
              <a:t>Замечательный наряд!...»</a:t>
            </a:r>
          </a:p>
          <a:p>
            <a:endParaRPr lang="ru-RU" sz="2800" b="1" i="1" dirty="0"/>
          </a:p>
          <a:p>
            <a:r>
              <a:rPr lang="ru-RU" sz="2800" i="1" dirty="0" smtClean="0"/>
              <a:t>Готово! Ты- молодец!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3033641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188</Words>
  <Application>Microsoft Office PowerPoint</Application>
  <PresentationFormat>Широкоэкранный</PresentationFormat>
  <Paragraphs>48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</cp:revision>
  <dcterms:created xsi:type="dcterms:W3CDTF">2024-12-23T17:11:31Z</dcterms:created>
  <dcterms:modified xsi:type="dcterms:W3CDTF">2024-12-23T17:49:55Z</dcterms:modified>
</cp:coreProperties>
</file>