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0" r:id="rId2"/>
  </p:sldIdLst>
  <p:sldSz cx="7556500" cy="10693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3605"/>
    <a:srgbClr val="39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80" d="100"/>
          <a:sy n="80" d="100"/>
        </p:scale>
        <p:origin x="1512" y="-420"/>
      </p:cViewPr>
      <p:guideLst>
        <p:guide orient="horz" pos="5768"/>
        <p:guide pos="23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"/>
          <p:cNvSpPr txBox="1"/>
          <p:nvPr/>
        </p:nvSpPr>
        <p:spPr>
          <a:xfrm>
            <a:off x="1035050" y="4203700"/>
            <a:ext cx="5641837" cy="2410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56"/>
              </a:lnSpc>
              <a:spcBef>
                <a:spcPct val="0"/>
              </a:spcBef>
            </a:pPr>
            <a:r>
              <a:rPr lang="ru-RU" sz="3326" b="1" dirty="0" smtClean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Рыжиков </a:t>
            </a:r>
            <a:r>
              <a:rPr lang="ru-RU" sz="3326" b="1" dirty="0" smtClean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326" b="1" dirty="0" smtClean="0">
                <a:solidFill>
                  <a:srgbClr val="713605"/>
                </a:solidFill>
                <a:latin typeface="Arial" pitchFamily="34" charset="0"/>
                <a:cs typeface="Arial" pitchFamily="34" charset="0"/>
              </a:rPr>
              <a:t>ндрей</a:t>
            </a:r>
            <a:endParaRPr lang="ru-RU" b="1" dirty="0" smtClean="0">
              <a:solidFill>
                <a:srgbClr val="713605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4656"/>
              </a:lnSpc>
              <a:spcBef>
                <a:spcPct val="0"/>
              </a:spcBef>
            </a:pPr>
            <a:endParaRPr lang="ru-RU" sz="3326" b="1" dirty="0">
              <a:solidFill>
                <a:srgbClr val="713605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4656"/>
              </a:lnSpc>
              <a:spcBef>
                <a:spcPct val="0"/>
              </a:spcBef>
            </a:pPr>
            <a:endParaRPr lang="ru-RU" sz="3326" b="1" dirty="0" smtClean="0">
              <a:solidFill>
                <a:srgbClr val="713605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ts val="4656"/>
              </a:lnSpc>
              <a:spcBef>
                <a:spcPct val="0"/>
              </a:spcBef>
            </a:pPr>
            <a:endParaRPr lang="en-US" sz="3326" b="1" dirty="0">
              <a:solidFill>
                <a:srgbClr val="71360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4305" y="5686845"/>
            <a:ext cx="6930930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000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Номинация: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«Технические виды творчества» </a:t>
            </a:r>
            <a:r>
              <a:rPr lang="ru-RU" sz="2000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</a:t>
            </a:r>
            <a:endParaRPr lang="ru-RU" sz="2000" spc="15" dirty="0" smtClean="0">
              <a:solidFill>
                <a:srgbClr val="392B1B"/>
              </a:solidFill>
              <a:latin typeface="+mj-lt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6142845"/>
            <a:ext cx="7528020" cy="412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89"/>
              </a:lnSpc>
            </a:pPr>
            <a:r>
              <a:rPr lang="ru-RU" sz="2000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Возрастная категория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: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5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– </a:t>
            </a:r>
            <a:r>
              <a:rPr lang="ru-RU" sz="2000" b="1" spc="15" dirty="0">
                <a:solidFill>
                  <a:srgbClr val="392B1B"/>
                </a:solidFill>
                <a:latin typeface="+mj-lt"/>
                <a:cs typeface="Arial" pitchFamily="34" charset="0"/>
              </a:rPr>
              <a:t>7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лет</a:t>
            </a:r>
            <a:endParaRPr lang="en-US" sz="2000" b="1" spc="15" dirty="0">
              <a:solidFill>
                <a:srgbClr val="392B1B"/>
              </a:solidFill>
              <a:latin typeface="+mj-lt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6574615"/>
            <a:ext cx="75280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pc="15" dirty="0">
                <a:solidFill>
                  <a:srgbClr val="392B1B"/>
                </a:solidFill>
                <a:latin typeface="+mj-lt"/>
                <a:cs typeface="Arial" pitchFamily="34" charset="0"/>
              </a:rPr>
              <a:t>Руководитель: 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Нурумбетова Гульнара Самат</a:t>
            </a:r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овна,</a:t>
            </a:r>
          </a:p>
          <a:p>
            <a:pPr algn="ctr"/>
            <a:r>
              <a:rPr lang="ru-RU" sz="2000" b="1" spc="15" dirty="0" smtClean="0">
                <a:solidFill>
                  <a:srgbClr val="392B1B"/>
                </a:solidFill>
                <a:latin typeface="+mj-lt"/>
                <a:cs typeface="Arial" pitchFamily="34" charset="0"/>
              </a:rPr>
              <a:t>                            Васильева Анастасия Михайловна</a:t>
            </a:r>
            <a:endParaRPr lang="ru-RU" sz="2000" b="1" spc="15" dirty="0" smtClean="0">
              <a:solidFill>
                <a:srgbClr val="392B1B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338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26</Words>
  <Application>Microsoft Office PowerPoint</Application>
  <PresentationFormat>Произвольный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Дипломы "Рыжее настроение" (29.7 x 21 cm)</dc:title>
  <dc:creator>Дизайнер</dc:creator>
  <cp:lastModifiedBy>админ</cp:lastModifiedBy>
  <cp:revision>35</cp:revision>
  <dcterms:created xsi:type="dcterms:W3CDTF">2006-08-16T00:00:00Z</dcterms:created>
  <dcterms:modified xsi:type="dcterms:W3CDTF">2024-03-12T11:05:36Z</dcterms:modified>
  <dc:identifier>DAFMSClso_8</dc:identifier>
</cp:coreProperties>
</file>