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691813" cy="7559675"/>
  <p:notesSz cx="7559675" cy="106918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1301" y="67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98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64478" y="1094388"/>
            <a:ext cx="9963000" cy="30168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2pPr>
            <a:lvl3pPr lvl="2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3pPr>
            <a:lvl4pPr lvl="3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4pPr>
            <a:lvl5pPr lvl="4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5pPr>
            <a:lvl6pPr lvl="5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6pPr>
            <a:lvl7pPr lvl="6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7pPr>
            <a:lvl8pPr lvl="7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8pPr>
            <a:lvl9pPr lvl="8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64468" y="4165643"/>
            <a:ext cx="9963000" cy="1164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64468" y="1625801"/>
            <a:ext cx="9963000" cy="28860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64468" y="4633192"/>
            <a:ext cx="9963000" cy="1911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64468" y="3161354"/>
            <a:ext cx="9963000" cy="1237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73245" y="661638"/>
            <a:ext cx="7445700" cy="6012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10447" y="1812541"/>
            <a:ext cx="4730100" cy="2178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10447" y="4120005"/>
            <a:ext cx="4730100" cy="18153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775715" y="1064257"/>
            <a:ext cx="4486500" cy="5431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1pPr>
            <a:lvl2pPr marL="9144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0691996" cy="7560001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7575025" y="312400"/>
            <a:ext cx="2072225" cy="2317875"/>
          </a:xfrm>
          <a:prstGeom prst="flowChartInputOutpu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3"/>
          <p:cNvSpPr/>
          <p:nvPr/>
        </p:nvSpPr>
        <p:spPr>
          <a:xfrm>
            <a:off x="8628425" y="2290325"/>
            <a:ext cx="263400" cy="771000"/>
          </a:xfrm>
          <a:prstGeom prst="rtTriangl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75025" y="312400"/>
            <a:ext cx="2357776" cy="2505699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/>
          <p:nvPr/>
        </p:nvSpPr>
        <p:spPr>
          <a:xfrm>
            <a:off x="1582800" y="5366125"/>
            <a:ext cx="6726900" cy="1863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9" name="Google Shape;59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13050" y="6473300"/>
            <a:ext cx="770973" cy="77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63300" y="6393725"/>
            <a:ext cx="709050" cy="83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454650" y="6517687"/>
            <a:ext cx="653675" cy="65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335600" y="6603014"/>
            <a:ext cx="1550174" cy="511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998500" y="6349425"/>
            <a:ext cx="990224" cy="990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791075" y="4628507"/>
            <a:ext cx="6726900" cy="1889168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3"/>
          <p:cNvSpPr/>
          <p:nvPr/>
        </p:nvSpPr>
        <p:spPr>
          <a:xfrm>
            <a:off x="1884800" y="6070912"/>
            <a:ext cx="2686500" cy="312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3"/>
          <p:cNvSpPr/>
          <p:nvPr/>
        </p:nvSpPr>
        <p:spPr>
          <a:xfrm>
            <a:off x="6222225" y="6070900"/>
            <a:ext cx="2357700" cy="312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3"/>
          <p:cNvSpPr txBox="1"/>
          <p:nvPr/>
        </p:nvSpPr>
        <p:spPr>
          <a:xfrm>
            <a:off x="1528825" y="2630175"/>
            <a:ext cx="7319100" cy="2142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lnSpc>
                <a:spcPct val="120000"/>
              </a:lnSpc>
            </a:pPr>
            <a:r>
              <a:rPr lang="ru-RU" sz="1800" b="1" smtClean="0">
                <a:latin typeface="+mj-lt"/>
              </a:rPr>
              <a:t>Толмачева </a:t>
            </a:r>
            <a:r>
              <a:rPr lang="ru-RU" sz="1800" b="1" err="1">
                <a:latin typeface="+mj-lt"/>
              </a:rPr>
              <a:t>О</a:t>
            </a:r>
            <a:r>
              <a:rPr lang="ru-RU" sz="1800" b="1" smtClean="0">
                <a:latin typeface="+mj-lt"/>
              </a:rPr>
              <a:t>льга Борисовна</a:t>
            </a:r>
            <a:endParaRPr lang="ru-RU" sz="1800" b="1" dirty="0" smtClean="0">
              <a:latin typeface="+mj-lt"/>
            </a:endParaRPr>
          </a:p>
          <a:p>
            <a:pPr lvl="0" algn="ctr">
              <a:lnSpc>
                <a:spcPct val="120000"/>
              </a:lnSpc>
            </a:pPr>
            <a:r>
              <a:rPr lang="ru" sz="1500" dirty="0" smtClean="0">
                <a:solidFill>
                  <a:schemeClr val="dk1"/>
                </a:solidFill>
              </a:rPr>
              <a:t>является лауреатом Всероссийского онлайн-фестиваля проектов </a:t>
            </a:r>
            <a:endParaRPr sz="1500" dirty="0" smtClean="0">
              <a:solidFill>
                <a:schemeClr val="dk1"/>
              </a:solidFill>
            </a:endParaRPr>
          </a:p>
          <a:p>
            <a:pPr lvl="0">
              <a:lnSpc>
                <a:spcPct val="120000"/>
              </a:lnSpc>
            </a:pPr>
            <a:r>
              <a:rPr lang="ru" sz="1500" b="1" dirty="0" smtClean="0">
                <a:solidFill>
                  <a:schemeClr val="dk1"/>
                </a:solidFill>
              </a:rPr>
              <a:t>«</a:t>
            </a:r>
            <a:r>
              <a:rPr lang="ru" sz="1500" b="1" dirty="0">
                <a:solidFill>
                  <a:schemeClr val="dk1"/>
                </a:solidFill>
              </a:rPr>
              <a:t>Умный город – город открытий»</a:t>
            </a:r>
            <a:r>
              <a:rPr lang="ru" sz="1500" dirty="0">
                <a:solidFill>
                  <a:schemeClr val="dk1"/>
                </a:solidFill>
              </a:rPr>
              <a:t> в номинации </a:t>
            </a:r>
            <a:r>
              <a:rPr lang="ru" sz="1500" b="1" dirty="0" smtClean="0">
                <a:solidFill>
                  <a:schemeClr val="dk1"/>
                </a:solidFill>
              </a:rPr>
              <a:t>«Территория возможностей»</a:t>
            </a:r>
            <a:r>
              <a:rPr lang="ru" sz="1500" dirty="0" smtClean="0">
                <a:solidFill>
                  <a:schemeClr val="dk1"/>
                </a:solidFill>
              </a:rPr>
              <a:t> </a:t>
            </a:r>
            <a:r>
              <a:rPr lang="ru" sz="1500" dirty="0">
                <a:solidFill>
                  <a:schemeClr val="dk1"/>
                </a:solidFill>
              </a:rPr>
              <a:t>с представлением практики </a:t>
            </a:r>
            <a:r>
              <a:rPr lang="ru-RU" sz="1500" b="1" dirty="0">
                <a:solidFill>
                  <a:schemeClr val="dk1"/>
                </a:solidFill>
              </a:rPr>
              <a:t>«Проект </a:t>
            </a:r>
            <a:r>
              <a:rPr lang="ru-RU" sz="1500" b="1" dirty="0" smtClean="0">
                <a:solidFill>
                  <a:schemeClr val="dk1"/>
                </a:solidFill>
              </a:rPr>
              <a:t>«Архитектура родного города»</a:t>
            </a:r>
            <a:r>
              <a:rPr lang="ru" sz="1500" b="1" dirty="0" smtClean="0">
                <a:solidFill>
                  <a:schemeClr val="dk1"/>
                </a:solidFill>
              </a:rPr>
              <a:t>»</a:t>
            </a:r>
            <a:r>
              <a:rPr lang="ru" sz="1500" dirty="0" smtClean="0">
                <a:solidFill>
                  <a:schemeClr val="dk1"/>
                </a:solidFill>
              </a:rPr>
              <a:t>.</a:t>
            </a:r>
            <a:endParaRPr sz="1500" dirty="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 b="1" dirty="0">
                <a:solidFill>
                  <a:schemeClr val="dk1"/>
                </a:solidFill>
              </a:rPr>
              <a:t>Москва, 2022 год</a:t>
            </a:r>
            <a:endParaRPr sz="1300" b="1" dirty="0">
              <a:solidFill>
                <a:schemeClr val="dk1"/>
              </a:solidFill>
            </a:endParaRPr>
          </a:p>
        </p:txBody>
      </p:sp>
      <p:sp>
        <p:nvSpPr>
          <p:cNvPr id="68" name="Google Shape;68;p13"/>
          <p:cNvSpPr/>
          <p:nvPr/>
        </p:nvSpPr>
        <p:spPr>
          <a:xfrm>
            <a:off x="3237475" y="1499650"/>
            <a:ext cx="4128600" cy="699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3"/>
          <p:cNvSpPr/>
          <p:nvPr/>
        </p:nvSpPr>
        <p:spPr>
          <a:xfrm>
            <a:off x="3016950" y="2205375"/>
            <a:ext cx="4349100" cy="424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3"/>
          <p:cNvSpPr txBox="1"/>
          <p:nvPr/>
        </p:nvSpPr>
        <p:spPr>
          <a:xfrm>
            <a:off x="2577175" y="1479011"/>
            <a:ext cx="54492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300" b="1">
                <a:solidFill>
                  <a:srgbClr val="426B88"/>
                </a:solidFill>
                <a:highlight>
                  <a:srgbClr val="FFFFFF"/>
                </a:highlight>
              </a:rPr>
              <a:t>ДИПЛОМ</a:t>
            </a:r>
            <a:endParaRPr sz="4300" b="1">
              <a:solidFill>
                <a:srgbClr val="426B88"/>
              </a:solidFill>
              <a:highlight>
                <a:srgbClr val="FFFFFF"/>
              </a:highlight>
            </a:endParaRPr>
          </a:p>
        </p:txBody>
      </p:sp>
      <p:sp>
        <p:nvSpPr>
          <p:cNvPr id="71" name="Google Shape;71;p13"/>
          <p:cNvSpPr txBox="1"/>
          <p:nvPr/>
        </p:nvSpPr>
        <p:spPr>
          <a:xfrm>
            <a:off x="2121150" y="2202220"/>
            <a:ext cx="61407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highlight>
                  <a:srgbClr val="FFFFFF"/>
                </a:highlight>
              </a:rPr>
              <a:t>ФГБНУ «ИХОиК РАО» подтверждает, что  </a:t>
            </a:r>
            <a:r>
              <a:rPr lang="ru" sz="1600">
                <a:highlight>
                  <a:srgbClr val="FFFFFF"/>
                </a:highlight>
              </a:rPr>
              <a:t> </a:t>
            </a:r>
            <a:endParaRPr sz="1600"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45</Words>
  <Application>Microsoft Office PowerPoint</Application>
  <PresentationFormat>Произвольный</PresentationFormat>
  <Paragraphs>7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Юля</cp:lastModifiedBy>
  <cp:revision>6</cp:revision>
  <dcterms:modified xsi:type="dcterms:W3CDTF">2022-03-31T13:13:56Z</dcterms:modified>
</cp:coreProperties>
</file>