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70" r:id="rId13"/>
    <p:sldId id="265" r:id="rId14"/>
    <p:sldId id="266" r:id="rId15"/>
    <p:sldId id="267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5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405C-3EA5-4292-9C80-5EAD83BA820D}" type="datetimeFigureOut">
              <a:rPr lang="ru-RU" smtClean="0"/>
              <a:pPr/>
              <a:t>21.06.2022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65BDBA7-9910-446C-9FA8-29BB26EEC7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405C-3EA5-4292-9C80-5EAD83BA820D}" type="datetimeFigureOut">
              <a:rPr lang="ru-RU" smtClean="0"/>
              <a:pPr/>
              <a:t>21.06.2022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DBA7-9910-446C-9FA8-29BB26EEC7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405C-3EA5-4292-9C80-5EAD83BA820D}" type="datetimeFigureOut">
              <a:rPr lang="ru-RU" smtClean="0"/>
              <a:pPr/>
              <a:t>21.06.2022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DBA7-9910-446C-9FA8-29BB26EEC7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405C-3EA5-4292-9C80-5EAD83BA820D}" type="datetimeFigureOut">
              <a:rPr lang="ru-RU" smtClean="0"/>
              <a:pPr/>
              <a:t>21.06.2022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65BDBA7-9910-446C-9FA8-29BB26EEC7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405C-3EA5-4292-9C80-5EAD83BA820D}" type="datetimeFigureOut">
              <a:rPr lang="ru-RU" smtClean="0"/>
              <a:pPr/>
              <a:t>21.06.2022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DBA7-9910-446C-9FA8-29BB26EEC7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405C-3EA5-4292-9C80-5EAD83BA820D}" type="datetimeFigureOut">
              <a:rPr lang="ru-RU" smtClean="0"/>
              <a:pPr/>
              <a:t>21.06.2022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DBA7-9910-446C-9FA8-29BB26EEC7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405C-3EA5-4292-9C80-5EAD83BA820D}" type="datetimeFigureOut">
              <a:rPr lang="ru-RU" smtClean="0"/>
              <a:pPr/>
              <a:t>21.06.2022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65BDBA7-9910-446C-9FA8-29BB26EEC7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405C-3EA5-4292-9C80-5EAD83BA820D}" type="datetimeFigureOut">
              <a:rPr lang="ru-RU" smtClean="0"/>
              <a:pPr/>
              <a:t>21.06.2022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DBA7-9910-446C-9FA8-29BB26EEC7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405C-3EA5-4292-9C80-5EAD83BA820D}" type="datetimeFigureOut">
              <a:rPr lang="ru-RU" smtClean="0"/>
              <a:pPr/>
              <a:t>21.06.2022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DBA7-9910-446C-9FA8-29BB26EEC7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405C-3EA5-4292-9C80-5EAD83BA820D}" type="datetimeFigureOut">
              <a:rPr lang="ru-RU" smtClean="0"/>
              <a:pPr/>
              <a:t>21.06.2022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DBA7-9910-446C-9FA8-29BB26EEC7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405C-3EA5-4292-9C80-5EAD83BA820D}" type="datetimeFigureOut">
              <a:rPr lang="ru-RU" smtClean="0"/>
              <a:pPr/>
              <a:t>21.06.2022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DBA7-9910-446C-9FA8-29BB26EEC7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21A405C-3EA5-4292-9C80-5EAD83BA820D}" type="datetimeFigureOut">
              <a:rPr lang="ru-RU" smtClean="0"/>
              <a:pPr/>
              <a:t>21.06.2022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65BDBA7-9910-446C-9FA8-29BB26EEC7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357166"/>
            <a:ext cx="8243918" cy="250033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latin typeface="Arial Black" pitchFamily="34" charset="0"/>
              </a:rPr>
              <a:t>«Спорт – это здоровье»</a:t>
            </a:r>
            <a:endParaRPr lang="ru-RU" sz="6000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2" y="5072074"/>
            <a:ext cx="4500594" cy="142876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Подготовила воспитатель:</a:t>
            </a:r>
          </a:p>
          <a:p>
            <a:r>
              <a:rPr lang="ru-RU" sz="2000" b="1" dirty="0" err="1" smtClean="0">
                <a:latin typeface="Arial Black" pitchFamily="34" charset="0"/>
              </a:rPr>
              <a:t>Прутяну</a:t>
            </a:r>
            <a:r>
              <a:rPr lang="ru-RU" sz="2000" b="1" dirty="0" smtClean="0">
                <a:latin typeface="Arial Black" pitchFamily="34" charset="0"/>
              </a:rPr>
              <a:t> С.А. Ткачева С.В.</a:t>
            </a:r>
            <a:endParaRPr lang="ru-RU" sz="20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 Black" pitchFamily="34" charset="0"/>
              </a:rPr>
              <a:t>Девиз олимпиады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6" name="Содержимое 5" descr="девиз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428736"/>
            <a:ext cx="7215238" cy="485778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 Black" pitchFamily="34" charset="0"/>
              </a:rPr>
              <a:t>Флаг олимпиады</a:t>
            </a:r>
            <a:endParaRPr lang="ru-RU" b="1" dirty="0">
              <a:latin typeface="Arial Black" pitchFamily="34" charset="0"/>
            </a:endParaRPr>
          </a:p>
        </p:txBody>
      </p:sp>
      <p:pic>
        <p:nvPicPr>
          <p:cNvPr id="4" name="Содержимое 3" descr="флаг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357298"/>
            <a:ext cx="7000924" cy="5143536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14290"/>
            <a:ext cx="8686800" cy="10841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Arial Black" pitchFamily="34" charset="0"/>
              </a:rPr>
              <a:t>Талисман олимпиады</a:t>
            </a:r>
            <a:br>
              <a:rPr lang="ru-RU" b="1" dirty="0" smtClean="0">
                <a:latin typeface="Arial Black" pitchFamily="34" charset="0"/>
              </a:rPr>
            </a:br>
            <a:r>
              <a:rPr lang="ru-RU" b="1" dirty="0" smtClean="0">
                <a:latin typeface="Arial Black" pitchFamily="34" charset="0"/>
              </a:rPr>
              <a:t>Сочи 2014 год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648200" y="2357430"/>
            <a:ext cx="4343400" cy="39671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Талисман – часть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олимпийской символики,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обязательный атрибут.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Он отражает дух того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города, где будут игры.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Талисман должен быть с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запоминающимся именем,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яркой личностью.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</a:t>
            </a:r>
            <a:endParaRPr lang="ru-RU" sz="2000" b="1" dirty="0">
              <a:latin typeface="Arial Black" pitchFamily="34" charset="0"/>
            </a:endParaRPr>
          </a:p>
        </p:txBody>
      </p:sp>
      <p:pic>
        <p:nvPicPr>
          <p:cNvPr id="6" name="Содержимое 5" descr="сочи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785926"/>
            <a:ext cx="4214842" cy="435771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Arial Black" pitchFamily="34" charset="0"/>
              </a:rPr>
              <a:t>Доставка олимпийского огня</a:t>
            </a:r>
            <a:endParaRPr lang="ru-RU" b="1" dirty="0">
              <a:latin typeface="Arial Black" pitchFamily="34" charset="0"/>
            </a:endParaRPr>
          </a:p>
        </p:txBody>
      </p:sp>
      <p:pic>
        <p:nvPicPr>
          <p:cNvPr id="5" name="Содержимое 4" descr="передали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571613"/>
            <a:ext cx="3500462" cy="221457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14554"/>
            <a:ext cx="4343400" cy="41100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Факел Олимпийского огня 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несут бегуны, передавая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друг другу по эстафете.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Зажгут его во время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открытия и он будет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гореть непрерывно до </a:t>
            </a: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окончания игр.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6" name="Рисунок 5" descr="бегу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4000504"/>
            <a:ext cx="3571900" cy="24479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Arial Black" pitchFamily="34" charset="0"/>
              </a:rPr>
              <a:t>Сочи – столица </a:t>
            </a:r>
            <a:br>
              <a:rPr lang="ru-RU" b="1" dirty="0" smtClean="0">
                <a:latin typeface="Arial Black" pitchFamily="34" charset="0"/>
              </a:rPr>
            </a:br>
            <a:r>
              <a:rPr lang="ru-RU" b="1" dirty="0" smtClean="0">
                <a:latin typeface="Arial Black" pitchFamily="34" charset="0"/>
              </a:rPr>
              <a:t>олимпийских игр 2014 года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6200" b="1" dirty="0" smtClean="0">
                <a:latin typeface="Arial Black" pitchFamily="34" charset="0"/>
              </a:rPr>
              <a:t>      Ледовый дворец                        Олимпийские кольца</a:t>
            </a: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Arial Black" pitchFamily="34" charset="0"/>
              </a:rPr>
              <a:t>                                  </a:t>
            </a:r>
            <a:r>
              <a:rPr lang="ru-RU" sz="6200" b="1" dirty="0" smtClean="0">
                <a:latin typeface="Arial Black" pitchFamily="34" charset="0"/>
              </a:rPr>
              <a:t>Стадион                                       Гостиница </a:t>
            </a: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400" b="1" dirty="0" smtClean="0">
                <a:latin typeface="Arial Black" pitchFamily="34" charset="0"/>
              </a:rPr>
              <a:t>                                  </a:t>
            </a: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Arial Black" pitchFamily="34" charset="0"/>
              </a:rPr>
              <a:t>                                  </a:t>
            </a:r>
          </a:p>
          <a:p>
            <a:pPr>
              <a:buNone/>
            </a:pPr>
            <a:endParaRPr lang="ru-RU" sz="2400" b="1" dirty="0">
              <a:latin typeface="Arial Black" pitchFamily="34" charset="0"/>
            </a:endParaRPr>
          </a:p>
        </p:txBody>
      </p:sp>
      <p:pic>
        <p:nvPicPr>
          <p:cNvPr id="4" name="Рисунок 3" descr="ледовый дворец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928803"/>
            <a:ext cx="3071834" cy="1857387"/>
          </a:xfrm>
          <a:prstGeom prst="rect">
            <a:avLst/>
          </a:prstGeom>
        </p:spPr>
      </p:pic>
      <p:pic>
        <p:nvPicPr>
          <p:cNvPr id="6" name="Рисунок 5" descr="олимпийские кольц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2000241"/>
            <a:ext cx="3143272" cy="1785949"/>
          </a:xfrm>
          <a:prstGeom prst="rect">
            <a:avLst/>
          </a:prstGeom>
        </p:spPr>
      </p:pic>
      <p:pic>
        <p:nvPicPr>
          <p:cNvPr id="7" name="Рисунок 6" descr="стадион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4286256"/>
            <a:ext cx="3214710" cy="1785950"/>
          </a:xfrm>
          <a:prstGeom prst="rect">
            <a:avLst/>
          </a:prstGeom>
        </p:spPr>
      </p:pic>
      <p:pic>
        <p:nvPicPr>
          <p:cNvPr id="8" name="Рисунок 7" descr="гостиница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6380" y="4286257"/>
            <a:ext cx="3143272" cy="17859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 Black" pitchFamily="34" charset="0"/>
              </a:rPr>
              <a:t>Зимние олимпийские игры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8686800" cy="492922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b="1" dirty="0" smtClean="0">
                <a:latin typeface="Arial Black" pitchFamily="34" charset="0"/>
              </a:rPr>
              <a:t>    Хоккей                      Лыжи                    Коньки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400" b="1" dirty="0" smtClean="0">
              <a:latin typeface="Arial Black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Arial Black" pitchFamily="34" charset="0"/>
              </a:rPr>
              <a:t>         Фигурное катание           Санный спорт </a:t>
            </a:r>
            <a:endParaRPr lang="ru-RU" sz="2400" b="1" dirty="0">
              <a:latin typeface="Arial Black" pitchFamily="34" charset="0"/>
            </a:endParaRPr>
          </a:p>
        </p:txBody>
      </p:sp>
      <p:pic>
        <p:nvPicPr>
          <p:cNvPr id="4" name="Рисунок 3" descr="бег на коньках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2000241"/>
            <a:ext cx="2643206" cy="1928825"/>
          </a:xfrm>
          <a:prstGeom prst="rect">
            <a:avLst/>
          </a:prstGeom>
        </p:spPr>
      </p:pic>
      <p:pic>
        <p:nvPicPr>
          <p:cNvPr id="5" name="Рисунок 4" descr="лыжи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2000240"/>
            <a:ext cx="2476509" cy="1928826"/>
          </a:xfrm>
          <a:prstGeom prst="rect">
            <a:avLst/>
          </a:prstGeom>
        </p:spPr>
      </p:pic>
      <p:pic>
        <p:nvPicPr>
          <p:cNvPr id="6" name="Рисунок 5" descr="хоккеисты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3" y="2000241"/>
            <a:ext cx="2428891" cy="1928825"/>
          </a:xfrm>
          <a:prstGeom prst="rect">
            <a:avLst/>
          </a:prstGeom>
        </p:spPr>
      </p:pic>
      <p:pic>
        <p:nvPicPr>
          <p:cNvPr id="7" name="Рисунок 6" descr="санный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438" y="4286256"/>
            <a:ext cx="3071834" cy="1785950"/>
          </a:xfrm>
          <a:prstGeom prst="rect">
            <a:avLst/>
          </a:prstGeom>
        </p:spPr>
      </p:pic>
      <p:pic>
        <p:nvPicPr>
          <p:cNvPr id="8" name="Рисунок 7" descr="фигуристы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2976" y="4286256"/>
            <a:ext cx="3214710" cy="178594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 Black" pitchFamily="34" charset="0"/>
              </a:rPr>
              <a:t>Летние олимпийские игры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   Футбол                Бокс               Плавание         Атлетика </a:t>
            </a:r>
          </a:p>
          <a:p>
            <a:pPr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    Фехтование                    Борьба                 Гимнастика</a:t>
            </a:r>
            <a:endParaRPr lang="ru-RU" sz="2000" b="1" dirty="0">
              <a:latin typeface="Arial Black" pitchFamily="34" charset="0"/>
            </a:endParaRPr>
          </a:p>
        </p:txBody>
      </p:sp>
      <p:pic>
        <p:nvPicPr>
          <p:cNvPr id="4" name="Рисунок 3" descr="iборьб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0" y="4143380"/>
            <a:ext cx="2238384" cy="1428759"/>
          </a:xfrm>
          <a:prstGeom prst="rect">
            <a:avLst/>
          </a:prstGeom>
        </p:spPr>
      </p:pic>
      <p:pic>
        <p:nvPicPr>
          <p:cNvPr id="5" name="Рисунок 4" descr="бок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2000241"/>
            <a:ext cx="2214578" cy="1571636"/>
          </a:xfrm>
          <a:prstGeom prst="rect">
            <a:avLst/>
          </a:prstGeom>
        </p:spPr>
      </p:pic>
      <p:pic>
        <p:nvPicPr>
          <p:cNvPr id="6" name="Рисунок 5" descr="фектование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7" y="4143380"/>
            <a:ext cx="2286015" cy="1357323"/>
          </a:xfrm>
          <a:prstGeom prst="rect">
            <a:avLst/>
          </a:prstGeom>
        </p:spPr>
      </p:pic>
      <p:pic>
        <p:nvPicPr>
          <p:cNvPr id="7" name="Рисунок 6" descr="футболисты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2000240"/>
            <a:ext cx="2000264" cy="1571636"/>
          </a:xfrm>
          <a:prstGeom prst="rect">
            <a:avLst/>
          </a:prstGeom>
        </p:spPr>
      </p:pic>
      <p:pic>
        <p:nvPicPr>
          <p:cNvPr id="8" name="Рисунок 7" descr="плавание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4876" y="2000241"/>
            <a:ext cx="2214578" cy="1571636"/>
          </a:xfrm>
          <a:prstGeom prst="rect">
            <a:avLst/>
          </a:prstGeom>
        </p:spPr>
      </p:pic>
      <p:pic>
        <p:nvPicPr>
          <p:cNvPr id="9" name="Рисунок 8" descr="художественная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3636" y="4143379"/>
            <a:ext cx="2643206" cy="1428761"/>
          </a:xfrm>
          <a:prstGeom prst="rect">
            <a:avLst/>
          </a:prstGeom>
        </p:spPr>
      </p:pic>
      <p:pic>
        <p:nvPicPr>
          <p:cNvPr id="10" name="Рисунок 9" descr="легкая атлетика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0892" y="2000240"/>
            <a:ext cx="2000264" cy="157163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 Black" pitchFamily="34" charset="0"/>
              </a:rPr>
              <a:t>«Найди ошибки»</a:t>
            </a:r>
            <a:endParaRPr lang="ru-RU" b="1" dirty="0">
              <a:latin typeface="Arial Black" pitchFamily="34" charset="0"/>
            </a:endParaRPr>
          </a:p>
        </p:txBody>
      </p:sp>
      <p:pic>
        <p:nvPicPr>
          <p:cNvPr id="6" name="Содержимое 5" descr="ворота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1571613"/>
            <a:ext cx="1643074" cy="1500197"/>
          </a:xfrm>
        </p:spPr>
      </p:pic>
      <p:pic>
        <p:nvPicPr>
          <p:cNvPr id="7" name="Содержимое 6" descr="клюшка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000232" y="1571613"/>
            <a:ext cx="1714512" cy="1500197"/>
          </a:xfrm>
        </p:spPr>
      </p:pic>
      <p:pic>
        <p:nvPicPr>
          <p:cNvPr id="8" name="Рисунок 7" descr="шайб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2" y="3214686"/>
            <a:ext cx="1857388" cy="1571637"/>
          </a:xfrm>
          <a:prstGeom prst="rect">
            <a:avLst/>
          </a:prstGeom>
        </p:spPr>
      </p:pic>
      <p:pic>
        <p:nvPicPr>
          <p:cNvPr id="9" name="Рисунок 8" descr="шлем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0232" y="3143248"/>
            <a:ext cx="1714512" cy="1571636"/>
          </a:xfrm>
          <a:prstGeom prst="rect">
            <a:avLst/>
          </a:prstGeom>
        </p:spPr>
      </p:pic>
      <p:pic>
        <p:nvPicPr>
          <p:cNvPr id="10" name="Рисунок 9" descr="черные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0233" y="4857760"/>
            <a:ext cx="1714511" cy="1714511"/>
          </a:xfrm>
          <a:prstGeom prst="rect">
            <a:avLst/>
          </a:prstGeom>
        </p:spPr>
      </p:pic>
      <p:pic>
        <p:nvPicPr>
          <p:cNvPr id="11" name="Рисунок 10" descr="ракетка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82" y="4857760"/>
            <a:ext cx="1643074" cy="1714511"/>
          </a:xfrm>
          <a:prstGeom prst="rect">
            <a:avLst/>
          </a:prstGeom>
        </p:spPr>
      </p:pic>
      <p:pic>
        <p:nvPicPr>
          <p:cNvPr id="12" name="Рисунок 11" descr="мяч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2" y="1571613"/>
            <a:ext cx="1857388" cy="1500197"/>
          </a:xfrm>
          <a:prstGeom prst="rect">
            <a:avLst/>
          </a:prstGeom>
        </p:spPr>
      </p:pic>
      <p:pic>
        <p:nvPicPr>
          <p:cNvPr id="13" name="Рисунок 12" descr="обувь футболi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29454" y="1571612"/>
            <a:ext cx="2000264" cy="1500198"/>
          </a:xfrm>
          <a:prstGeom prst="rect">
            <a:avLst/>
          </a:prstGeom>
        </p:spPr>
      </p:pic>
      <p:pic>
        <p:nvPicPr>
          <p:cNvPr id="14" name="Рисунок 13" descr="гетры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57752" y="4857760"/>
            <a:ext cx="1785949" cy="1714512"/>
          </a:xfrm>
          <a:prstGeom prst="rect">
            <a:avLst/>
          </a:prstGeom>
        </p:spPr>
      </p:pic>
      <p:pic>
        <p:nvPicPr>
          <p:cNvPr id="15" name="Рисунок 14" descr="шорты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29454" y="3286124"/>
            <a:ext cx="2000263" cy="1428759"/>
          </a:xfrm>
          <a:prstGeom prst="rect">
            <a:avLst/>
          </a:prstGeom>
        </p:spPr>
      </p:pic>
      <p:pic>
        <p:nvPicPr>
          <p:cNvPr id="16" name="Рисунок 15" descr="футболка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282" y="3214686"/>
            <a:ext cx="1643074" cy="1500197"/>
          </a:xfrm>
          <a:prstGeom prst="rect">
            <a:avLst/>
          </a:prstGeom>
        </p:spPr>
      </p:pic>
      <p:pic>
        <p:nvPicPr>
          <p:cNvPr id="17" name="Рисунок 16" descr="перчатка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29454" y="4857760"/>
            <a:ext cx="2000263" cy="178594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5615006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latin typeface="Arial Black" pitchFamily="34" charset="0"/>
              </a:rPr>
              <a:t>Спасибо за внимание!</a:t>
            </a:r>
            <a:endParaRPr lang="ru-RU" sz="44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 Black" pitchFamily="34" charset="0"/>
              </a:rPr>
              <a:t>Физкультура и спорт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5720" y="1571612"/>
            <a:ext cx="4191000" cy="4724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Физкультурой могут заниматься все.</a:t>
            </a:r>
            <a:endParaRPr lang="ru-RU" sz="2000" b="1" dirty="0"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Arial Black" pitchFamily="34" charset="0"/>
              </a:rPr>
              <a:t>Спортом может заниматься самый сильный, крепкий, здоровый.</a:t>
            </a:r>
            <a:endParaRPr lang="ru-RU" sz="2000" b="1" dirty="0">
              <a:latin typeface="Arial Black" pitchFamily="34" charset="0"/>
            </a:endParaRPr>
          </a:p>
        </p:txBody>
      </p:sp>
      <p:pic>
        <p:nvPicPr>
          <p:cNvPr id="6" name="Рисунок 5" descr="спортивная семь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3" y="2714624"/>
            <a:ext cx="3714776" cy="3929085"/>
          </a:xfrm>
          <a:prstGeom prst="rect">
            <a:avLst/>
          </a:prstGeom>
        </p:spPr>
      </p:pic>
      <p:pic>
        <p:nvPicPr>
          <p:cNvPr id="7" name="Рисунок 6" descr="бег на коньках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2714624"/>
            <a:ext cx="3929090" cy="392908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 Black" pitchFamily="34" charset="0"/>
              </a:rPr>
              <a:t>Как стать спортсменом</a:t>
            </a:r>
            <a:endParaRPr lang="ru-RU" b="1" dirty="0">
              <a:latin typeface="Arial Black" pitchFamily="34" charset="0"/>
            </a:endParaRPr>
          </a:p>
        </p:txBody>
      </p:sp>
      <p:pic>
        <p:nvPicPr>
          <p:cNvPr id="5" name="Содержимое 4" descr="физкультура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714488"/>
            <a:ext cx="3857652" cy="442915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85992"/>
            <a:ext cx="4343400" cy="40386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Arial Black" pitchFamily="34" charset="0"/>
              </a:rPr>
              <a:t>-Любить физкультуру.</a:t>
            </a:r>
          </a:p>
          <a:p>
            <a:pPr>
              <a:buNone/>
            </a:pPr>
            <a:r>
              <a:rPr lang="ru-RU" sz="2400" b="1" dirty="0" smtClean="0">
                <a:latin typeface="Arial Black" pitchFamily="34" charset="0"/>
              </a:rPr>
              <a:t>-Каждое утро делать</a:t>
            </a:r>
          </a:p>
          <a:p>
            <a:pPr>
              <a:buNone/>
            </a:pPr>
            <a:r>
              <a:rPr lang="ru-RU" sz="2400" b="1" dirty="0" smtClean="0">
                <a:latin typeface="Arial Black" pitchFamily="34" charset="0"/>
              </a:rPr>
              <a:t>зарядку.</a:t>
            </a:r>
          </a:p>
          <a:p>
            <a:pPr>
              <a:buNone/>
            </a:pPr>
            <a:r>
              <a:rPr lang="ru-RU" sz="2400" b="1" dirty="0" smtClean="0">
                <a:latin typeface="Arial Black" pitchFamily="34" charset="0"/>
              </a:rPr>
              <a:t>-Укреплять свои</a:t>
            </a:r>
          </a:p>
          <a:p>
            <a:pPr>
              <a:buNone/>
            </a:pPr>
            <a:r>
              <a:rPr lang="ru-RU" sz="2400" b="1" dirty="0" smtClean="0">
                <a:latin typeface="Arial Black" pitchFamily="34" charset="0"/>
              </a:rPr>
              <a:t>мышцы.</a:t>
            </a:r>
          </a:p>
          <a:p>
            <a:pPr>
              <a:buNone/>
            </a:pPr>
            <a:r>
              <a:rPr lang="ru-RU" sz="2400" b="1" dirty="0" smtClean="0">
                <a:latin typeface="Arial Black" pitchFamily="34" charset="0"/>
              </a:rPr>
              <a:t>-Закаляться.</a:t>
            </a:r>
            <a:endParaRPr lang="ru-RU" sz="24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</a:rPr>
              <a:t>Если не будешь дружить с физкультурой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Arial Black" pitchFamily="34" charset="0"/>
              </a:rPr>
              <a:t>Слабый             </a:t>
            </a:r>
          </a:p>
          <a:p>
            <a:pPr algn="ctr"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ru-RU" sz="2000" b="1" dirty="0" smtClean="0">
                <a:latin typeface="Arial Black" pitchFamily="34" charset="0"/>
              </a:rPr>
              <a:t>Грустный</a:t>
            </a:r>
          </a:p>
          <a:p>
            <a:pPr algn="ctr"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b="1" dirty="0">
              <a:latin typeface="Arial Black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Arial Black" pitchFamily="34" charset="0"/>
              </a:rPr>
              <a:t>Плохой аппети</a:t>
            </a:r>
            <a:r>
              <a:rPr lang="ru-RU" sz="2000" dirty="0" smtClean="0">
                <a:latin typeface="Arial Black" pitchFamily="34" charset="0"/>
              </a:rPr>
              <a:t>т</a:t>
            </a:r>
          </a:p>
          <a:p>
            <a:pPr algn="ctr">
              <a:buNone/>
            </a:pPr>
            <a:endParaRPr lang="ru-RU" sz="2000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ru-RU" sz="2000" dirty="0" smtClean="0">
                <a:latin typeface="Arial Black" pitchFamily="34" charset="0"/>
              </a:rPr>
              <a:t>Часто болеющий</a:t>
            </a:r>
          </a:p>
          <a:p>
            <a:pPr algn="ctr">
              <a:buNone/>
            </a:pPr>
            <a:endParaRPr lang="ru-RU" sz="2000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sz="2000" dirty="0" smtClean="0">
              <a:latin typeface="Arial Black" pitchFamily="34" charset="0"/>
            </a:endParaRPr>
          </a:p>
        </p:txBody>
      </p:sp>
      <p:pic>
        <p:nvPicPr>
          <p:cNvPr id="9" name="Рисунок 8" descr="не ес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2071679"/>
            <a:ext cx="2786082" cy="1785950"/>
          </a:xfrm>
          <a:prstGeom prst="rect">
            <a:avLst/>
          </a:prstGeom>
        </p:spPr>
      </p:pic>
      <p:pic>
        <p:nvPicPr>
          <p:cNvPr id="10" name="Рисунок 9" descr="часто более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4643446"/>
            <a:ext cx="2857520" cy="1857388"/>
          </a:xfrm>
          <a:prstGeom prst="rect">
            <a:avLst/>
          </a:prstGeom>
        </p:spPr>
      </p:pic>
      <p:pic>
        <p:nvPicPr>
          <p:cNvPr id="11" name="Рисунок 10" descr="ничего не получается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4643446"/>
            <a:ext cx="2714644" cy="1857388"/>
          </a:xfrm>
          <a:prstGeom prst="rect">
            <a:avLst/>
          </a:prstGeom>
        </p:spPr>
      </p:pic>
      <p:pic>
        <p:nvPicPr>
          <p:cNvPr id="12" name="Рисунок 11" descr="слабый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00" y="2071679"/>
            <a:ext cx="2714644" cy="17859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 Black" pitchFamily="34" charset="0"/>
              </a:rPr>
              <a:t>Физкультминутка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Мы на плечи руки ставим</a:t>
            </a:r>
          </a:p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Начинаем их вращать,</a:t>
            </a:r>
          </a:p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Так осанку мы исправим</a:t>
            </a:r>
          </a:p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Раз, два, три, четыре, пять.</a:t>
            </a:r>
          </a:p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Руки ставим перед грудью</a:t>
            </a:r>
          </a:p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В стороны разводим.</a:t>
            </a:r>
          </a:p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Мы зарядку делать будем</a:t>
            </a:r>
          </a:p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При любой погоде.</a:t>
            </a:r>
          </a:p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Руку правую поднимем,</a:t>
            </a:r>
          </a:p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А другую вниз опустим,</a:t>
            </a:r>
          </a:p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Мы меняем их местами</a:t>
            </a:r>
          </a:p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Плавно двигаем руками.</a:t>
            </a:r>
          </a:p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А теперь давайте вместе</a:t>
            </a:r>
          </a:p>
          <a:p>
            <a:pPr>
              <a:buNone/>
            </a:pPr>
            <a:r>
              <a:rPr lang="ru-RU" sz="1800" dirty="0" smtClean="0">
                <a:latin typeface="Arial Black" pitchFamily="34" charset="0"/>
              </a:rPr>
              <a:t>Пошагаем мы на месте.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7" name="Содержимое 6" descr="детский сад 02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714488"/>
            <a:ext cx="4138642" cy="464347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 Black" pitchFamily="34" charset="0"/>
              </a:rPr>
              <a:t>Олимпийские игры</a:t>
            </a:r>
            <a:endParaRPr lang="ru-RU" b="1" dirty="0">
              <a:latin typeface="Arial Black" pitchFamily="34" charset="0"/>
            </a:endParaRPr>
          </a:p>
        </p:txBody>
      </p:sp>
      <p:pic>
        <p:nvPicPr>
          <p:cNvPr id="5" name="Содержимое 4" descr="олимпийский огонь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1643050"/>
            <a:ext cx="4071966" cy="4643469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Устав от разрушительной войны,  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Мудрец </a:t>
            </a:r>
            <a:r>
              <a:rPr lang="ru-RU" sz="1800" b="1" dirty="0" err="1" smtClean="0">
                <a:latin typeface="Arial Black" pitchFamily="34" charset="0"/>
              </a:rPr>
              <a:t>Ифит</a:t>
            </a:r>
            <a:r>
              <a:rPr lang="ru-RU" sz="1800" b="1" dirty="0" smtClean="0">
                <a:latin typeface="Arial Black" pitchFamily="34" charset="0"/>
              </a:rPr>
              <a:t>, Элиды царь,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Владыка греческого края,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Заставил воинов всех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Вложить оружия в ножны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И состязаться не в пролитье крови,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А в ловкости и силе,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Чтобы свое величье утверждать.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И засиял огонь Олимпа,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Явивший миру чемпионов.</a:t>
            </a:r>
          </a:p>
          <a:p>
            <a:pPr>
              <a:buNone/>
            </a:pPr>
            <a:endParaRPr lang="ru-RU" sz="1800" b="1" dirty="0" smtClean="0">
              <a:latin typeface="Arial Black" pitchFamily="34" charset="0"/>
            </a:endParaRPr>
          </a:p>
          <a:p>
            <a:pPr>
              <a:buNone/>
            </a:pPr>
            <a:r>
              <a:rPr lang="ru-RU" sz="1800" dirty="0" smtClean="0"/>
              <a:t> </a:t>
            </a:r>
            <a:endParaRPr lang="ru-RU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Arial Black" pitchFamily="34" charset="0"/>
              </a:rPr>
              <a:t>Эмблема Олимпийских игр</a:t>
            </a:r>
            <a:endParaRPr lang="ru-RU" b="1" dirty="0">
              <a:latin typeface="Arial Black" pitchFamily="34" charset="0"/>
            </a:endParaRPr>
          </a:p>
        </p:txBody>
      </p:sp>
      <p:pic>
        <p:nvPicPr>
          <p:cNvPr id="5" name="Содержимое 4" descr="эмблема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2000240"/>
            <a:ext cx="4214842" cy="378621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2214554"/>
            <a:ext cx="4343400" cy="40814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Пять олимпийских колец-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Знак дружбы и единства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Спортсменов пяти континентов.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Голубое кольцо- Европа,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Желтое – Азия,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Черное – Африка,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Зеленое – Австралия,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Красное – Америка.</a:t>
            </a:r>
            <a:endParaRPr lang="ru-RU" sz="18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 Black" pitchFamily="34" charset="0"/>
              </a:rPr>
              <a:t>Континенты на глобусе</a:t>
            </a:r>
            <a:endParaRPr lang="ru-RU" b="1" dirty="0">
              <a:latin typeface="Arial Black" pitchFamily="34" charset="0"/>
            </a:endParaRPr>
          </a:p>
        </p:txBody>
      </p:sp>
      <p:pic>
        <p:nvPicPr>
          <p:cNvPr id="6" name="Содержимое 5" descr="материк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643050"/>
            <a:ext cx="6858048" cy="457203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 Black" pitchFamily="34" charset="0"/>
              </a:rPr>
              <a:t>Символ олимпийских игр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2357430"/>
            <a:ext cx="4343400" cy="39671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 Огонь зажигается в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 Олимпии( Греция), за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 несколько месяцев до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 открытия Олимпиады.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 Зажигают его с помощью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 параболического зеркала,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 фокусирующего лучи</a:t>
            </a:r>
          </a:p>
          <a:p>
            <a:pPr>
              <a:buNone/>
            </a:pPr>
            <a:r>
              <a:rPr lang="ru-RU" sz="1800" b="1" dirty="0" smtClean="0">
                <a:latin typeface="Arial Black" pitchFamily="34" charset="0"/>
              </a:rPr>
              <a:t> солнца.</a:t>
            </a:r>
            <a:endParaRPr lang="ru-RU" sz="1800" b="1" dirty="0">
              <a:latin typeface="Arial Black" pitchFamily="34" charset="0"/>
            </a:endParaRPr>
          </a:p>
        </p:txBody>
      </p:sp>
      <p:pic>
        <p:nvPicPr>
          <p:cNvPr id="8" name="Содержимое 7" descr="зажигают огонь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1785926"/>
            <a:ext cx="3786214" cy="435771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166</TotalTime>
  <Words>382</Words>
  <Application>Microsoft Office PowerPoint</Application>
  <PresentationFormat>Экран (4:3)</PresentationFormat>
  <Paragraphs>158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«Спорт – это здоровье»</vt:lpstr>
      <vt:lpstr>Физкультура и спорт</vt:lpstr>
      <vt:lpstr>Как стать спортсменом</vt:lpstr>
      <vt:lpstr>Если не будешь дружить с физкультурой</vt:lpstr>
      <vt:lpstr>Физкультминутка</vt:lpstr>
      <vt:lpstr>Олимпийские игры</vt:lpstr>
      <vt:lpstr>Эмблема Олимпийских игр</vt:lpstr>
      <vt:lpstr>Континенты на глобусе</vt:lpstr>
      <vt:lpstr>Символ олимпийских игр</vt:lpstr>
      <vt:lpstr>Девиз олимпиады</vt:lpstr>
      <vt:lpstr>Флаг олимпиады</vt:lpstr>
      <vt:lpstr>Талисман олимпиады Сочи 2014 год</vt:lpstr>
      <vt:lpstr>Доставка олимпийского огня</vt:lpstr>
      <vt:lpstr>Сочи – столица  олимпийских игр 2014 года</vt:lpstr>
      <vt:lpstr>Зимние олимпийские игры</vt:lpstr>
      <vt:lpstr>Летние олимпийские игры</vt:lpstr>
      <vt:lpstr>«Найди ошибки»</vt:lpstr>
      <vt:lpstr>Спасибо за внимание!</vt:lpstr>
    </vt:vector>
  </TitlesOfParts>
  <Company>DNS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«Спорт – это здоровье»</dc:title>
  <dc:creator>вера</dc:creator>
  <cp:lastModifiedBy>Windows User</cp:lastModifiedBy>
  <cp:revision>27</cp:revision>
  <dcterms:created xsi:type="dcterms:W3CDTF">2013-11-23T15:55:37Z</dcterms:created>
  <dcterms:modified xsi:type="dcterms:W3CDTF">2022-06-21T15:29:57Z</dcterms:modified>
</cp:coreProperties>
</file>