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4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к\Desktop\2123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87824" y="332656"/>
            <a:ext cx="4739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МБДОУ №13 «</a:t>
            </a:r>
            <a:r>
              <a:rPr lang="ru-RU" dirty="0" err="1" smtClean="0"/>
              <a:t>Сказка»г</a:t>
            </a:r>
            <a:r>
              <a:rPr lang="ru-RU" dirty="0" smtClean="0"/>
              <a:t>. </a:t>
            </a:r>
            <a:r>
              <a:rPr lang="ru-RU" dirty="0" err="1" smtClean="0"/>
              <a:t>Аксай.Ростовская</a:t>
            </a:r>
            <a:r>
              <a:rPr lang="ru-RU" dirty="0" smtClean="0"/>
              <a:t> обл.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436097" y="573325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Выполнила:воспитатель</a:t>
            </a:r>
            <a:r>
              <a:rPr lang="ru-RU" dirty="0" smtClean="0"/>
              <a:t> Ткачёва</a:t>
            </a:r>
          </a:p>
          <a:p>
            <a:r>
              <a:rPr lang="ru-RU" dirty="0" smtClean="0"/>
              <a:t>Светлана Владимировна.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пк\Desktop\2123\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пк\Desktop\2123\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пк\Desktop\2123\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к\Desktop\2123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к\Desktop\2123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к\Desktop\2123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к\Desktop\2123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пк\Desktop\2123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к\Desktop\2123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к\Desktop\2123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пк\Desktop\2123\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14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Windows User</cp:lastModifiedBy>
  <cp:revision>8</cp:revision>
  <dcterms:created xsi:type="dcterms:W3CDTF">2018-03-01T04:55:41Z</dcterms:created>
  <dcterms:modified xsi:type="dcterms:W3CDTF">2022-06-07T11:49:49Z</dcterms:modified>
</cp:coreProperties>
</file>