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83" r:id="rId2"/>
    <p:sldId id="284" r:id="rId3"/>
    <p:sldId id="285" r:id="rId4"/>
    <p:sldId id="258" r:id="rId5"/>
    <p:sldId id="259" r:id="rId6"/>
    <p:sldId id="260" r:id="rId7"/>
    <p:sldId id="261" r:id="rId8"/>
    <p:sldId id="273" r:id="rId9"/>
    <p:sldId id="278" r:id="rId10"/>
    <p:sldId id="282" r:id="rId11"/>
    <p:sldId id="28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685A3-BE93-4326-815A-5F28D78E6921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8CAC2-8D88-4ECB-8690-957E8F392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3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81937A1-D01B-4B8D-AF9A-635EDB2768F1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8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9417-CFB9-4426-AFD9-85E6C5F1F30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18487" cy="863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latin typeface="Magneto" pitchFamily="82" charset="0"/>
              </a:rPr>
              <a:t>Шарль Перро</a:t>
            </a:r>
            <a:r>
              <a:rPr lang="ru-RU" sz="4000" smtClean="0">
                <a:latin typeface="Magneto" pitchFamily="82" charset="0"/>
              </a:rPr>
              <a:t/>
            </a:r>
            <a:br>
              <a:rPr lang="ru-RU" sz="4000" smtClean="0">
                <a:latin typeface="Magneto" pitchFamily="82" charset="0"/>
              </a:rPr>
            </a:br>
            <a:r>
              <a:rPr lang="ru-RU" sz="3200" smtClean="0">
                <a:latin typeface="Magneto" pitchFamily="82" charset="0"/>
              </a:rPr>
              <a:t>12</a:t>
            </a:r>
            <a:r>
              <a:rPr lang="ru-RU" sz="3200" b="1" smtClean="0">
                <a:latin typeface="Magneto" pitchFamily="82" charset="0"/>
              </a:rPr>
              <a:t> января 1628г. – 17мая 1703г</a:t>
            </a:r>
            <a:r>
              <a:rPr lang="ru-RU" sz="4000" b="1" smtClean="0">
                <a:latin typeface="Magneto" pitchFamily="82" charset="0"/>
              </a:rPr>
              <a:t>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25813" y="2709292"/>
            <a:ext cx="5565775" cy="17997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b="1" dirty="0"/>
              <a:t>Шарль родился в Париже, </a:t>
            </a:r>
            <a:r>
              <a:rPr lang="ru-RU" sz="2400" b="1" dirty="0" smtClean="0"/>
              <a:t>                   в </a:t>
            </a:r>
            <a:r>
              <a:rPr lang="ru-RU" sz="2400" b="1" dirty="0"/>
              <a:t>семье парламента Пьера Перро. </a:t>
            </a:r>
            <a:r>
              <a:rPr lang="ru-RU" sz="2400" b="1" dirty="0" smtClean="0"/>
              <a:t>                В </a:t>
            </a:r>
            <a:r>
              <a:rPr lang="ru-RU" sz="2400" b="1" dirty="0"/>
              <a:t>семье росло семеро детей, Шарль был младшим из всех. </a:t>
            </a:r>
            <a:endParaRPr lang="ru-RU" sz="2400" b="1" dirty="0" smtClean="0"/>
          </a:p>
        </p:txBody>
      </p:sp>
      <p:pic>
        <p:nvPicPr>
          <p:cNvPr id="3076" name="Picture 5" descr="513944642_ton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285750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4716016" y="494668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Выполнила: воспитатель </a:t>
            </a:r>
            <a:r>
              <a:rPr lang="ru-RU" b="1" dirty="0" err="1" smtClean="0"/>
              <a:t>Ткачёва.С.В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677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Смышлёность этого мальчишки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Спасла его и шесть братишек,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Хоть ростом мал он, да удал.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Так кто из вас о нём читал?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2"/>
          <a:stretch/>
        </p:blipFill>
        <p:spPr>
          <a:xfrm>
            <a:off x="3954208" y="273050"/>
            <a:ext cx="4353434" cy="5964261"/>
          </a:xfrm>
        </p:spPr>
      </p:pic>
      <p:sp>
        <p:nvSpPr>
          <p:cNvPr id="6" name="AutoShape 2" descr="https://knigopoisk.org/media/books/55/55dc8b189ba3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ладшая группа\Desktop\d2734682-e884-42bb-a127-0e98380f7ca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16835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ладшая группа\Desktop\e820afcd-8ba3-4d1c-89e1-dc80690e0f8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42484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535949e8-cd95-42a4-acb6-1e3175552cc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6004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5085184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70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260649"/>
            <a:ext cx="4392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Активно занимаясь своей карьерой, Шарль Перро женился лишь в сорок четыре года. Хотя для того времени это было вполне нормально. Его женой стала девятнадцатилетняя Мари </a:t>
            </a:r>
            <a:r>
              <a:rPr lang="ru-RU" sz="2400" b="1" dirty="0" err="1"/>
              <a:t>Гюшон</a:t>
            </a:r>
            <a:r>
              <a:rPr lang="ru-RU" sz="2400" b="1" dirty="0"/>
              <a:t>. Видимо, брак оказался счастливым – но, к сожалению, был недолгим. Мари оставила мужу троих сыновей и дочь и скончалась в возрасте двадцати пяти лет…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35528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21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1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1697 году </a:t>
            </a:r>
            <a:r>
              <a:rPr lang="ru-RU" sz="2400" b="1" dirty="0"/>
              <a:t>публикуется сборник сказок «Сказки матушки Гусыни, или Истории и сказки былых времён с моральными поучениями». Сборник содержал 9 сказок, представлявших собой литературную обработку народных сказок (как полагают, услышанных от кормилицы сына Перро) — кроме одной («</a:t>
            </a:r>
            <a:r>
              <a:rPr lang="ru-RU" sz="2400" b="1" dirty="0" err="1"/>
              <a:t>Рике</a:t>
            </a:r>
            <a:r>
              <a:rPr lang="ru-RU" sz="2400" b="1" dirty="0"/>
              <a:t>-хохолок»), сочиненной самим Шарлем </a:t>
            </a:r>
            <a:r>
              <a:rPr lang="ru-RU" sz="2400" b="1" dirty="0" smtClean="0"/>
              <a:t>Перро</a:t>
            </a:r>
            <a:r>
              <a:rPr lang="ru-RU" sz="2400" b="1" dirty="0"/>
              <a:t>.</a:t>
            </a:r>
            <a:r>
              <a:rPr lang="ru-RU" sz="2400" b="1" dirty="0" smtClean="0"/>
              <a:t> Всего  11 сказок.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1969" y="2780928"/>
            <a:ext cx="4086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1. Волшебница (Подарки феи)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2. Замарашка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3. Золушка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4. Кот в сапогах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5. Красная шапочка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6. Мальчик–с-пальчик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7. Ослиная шкура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8. Пряничный домик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9. Синяя борода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10. Спящая красавица 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11. </a:t>
            </a:r>
            <a:r>
              <a:rPr lang="ru-RU" sz="2000" b="1" dirty="0" err="1">
                <a:solidFill>
                  <a:srgbClr val="FF0000"/>
                </a:solidFill>
              </a:rPr>
              <a:t>Хохлик</a:t>
            </a:r>
            <a:r>
              <a:rPr lang="ru-RU" sz="2000" b="1" dirty="0">
                <a:solidFill>
                  <a:srgbClr val="FF0000"/>
                </a:solidFill>
              </a:rPr>
              <a:t> (</a:t>
            </a:r>
            <a:r>
              <a:rPr lang="ru-RU" sz="2000" b="1" dirty="0" err="1">
                <a:solidFill>
                  <a:srgbClr val="FF0000"/>
                </a:solidFill>
              </a:rPr>
              <a:t>Рике</a:t>
            </a:r>
            <a:r>
              <a:rPr lang="ru-RU" sz="2000" b="1" dirty="0">
                <a:solidFill>
                  <a:srgbClr val="FF0000"/>
                </a:solidFill>
              </a:rPr>
              <a:t> с хохолком)</a:t>
            </a:r>
          </a:p>
        </p:txBody>
      </p:sp>
      <p:pic>
        <p:nvPicPr>
          <p:cNvPr id="1026" name="Picture 2" descr="http://detectivebookshop.ru/image/books_covers/1003181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75425"/>
            <a:ext cx="2943977" cy="361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98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00034" y="1500174"/>
            <a:ext cx="3008313" cy="4691063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Она красива и мила, 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Имя её от слова «зола».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6387" y="342106"/>
            <a:ext cx="40290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knigopoisk.org/media/books/55/55dc8ecf3b54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14282" y="928670"/>
            <a:ext cx="3286148" cy="4691063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Знайте, этого плутишку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Никому не обхитрить,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Людоеда, словно мышку,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Умудрился проглотить!</a:t>
            </a:r>
            <a:endParaRPr lang="ru-RU" sz="3200" i="1" dirty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00430" y="347644"/>
            <a:ext cx="5111750" cy="58531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http://kassandra-omsk.ru/photos/58c761f006d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528" y="321845"/>
            <a:ext cx="5176026" cy="587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_1e106_12e55a6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89182" y="273050"/>
            <a:ext cx="448348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В гости к бабушке пошла,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Пироги ей понесла,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Серый волк за ней следил,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Обманул и проглотил.</a:t>
            </a:r>
            <a:endParaRPr lang="ru-RU" sz="3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_1e0f8_ebed7b9b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9917" y="273050"/>
            <a:ext cx="4542016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Человек немолодой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С очень синей бородой.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И вообще для всех людей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Он -отъявленный злодей.</a:t>
            </a:r>
            <a:endParaRPr lang="ru-RU" sz="3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578150"/>
            <a:ext cx="3008313" cy="4691063"/>
          </a:xfrm>
        </p:spPr>
        <p:txBody>
          <a:bodyPr>
            <a:normAutofit fontScale="92500" lnSpcReduction="20000"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Ослиной кожею покройтесь как палаткой.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Таите нежные черты.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Так кто подумает,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Что в шкуре гадкой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Сокрыто чудо красоты?</a:t>
            </a:r>
          </a:p>
          <a:p>
            <a:endParaRPr lang="ru-RU" sz="3200" i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www.kmrz.ru/catimg/34/3434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4664"/>
            <a:ext cx="4248472" cy="593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Эта сказка не нова.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В ней принцесса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Всё спала.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Феи злобной то вина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И укол веретена.</a:t>
            </a:r>
            <a:endParaRPr lang="ru-RU" sz="3200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owmp3file.ru/uploads/images/s/h/a/sharl_perro_spjashaja_krasavit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10058"/>
            <a:ext cx="4346848" cy="571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289</Words>
  <Application>Microsoft Office PowerPoint</Application>
  <PresentationFormat>Экран (4:3)</PresentationFormat>
  <Paragraphs>46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Шарль Перро 12 января 1628г. – 17мая 1703г.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Шарль Перро.</dc:title>
  <dc:creator>USER</dc:creator>
  <cp:lastModifiedBy>Windows User</cp:lastModifiedBy>
  <cp:revision>68</cp:revision>
  <dcterms:created xsi:type="dcterms:W3CDTF">2011-08-26T11:22:07Z</dcterms:created>
  <dcterms:modified xsi:type="dcterms:W3CDTF">2023-01-12T09:40:00Z</dcterms:modified>
</cp:coreProperties>
</file>