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7" r:id="rId6"/>
    <p:sldId id="268" r:id="rId7"/>
    <p:sldId id="259" r:id="rId8"/>
    <p:sldId id="262" r:id="rId9"/>
    <p:sldId id="270" r:id="rId10"/>
    <p:sldId id="260" r:id="rId11"/>
    <p:sldId id="269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3717032"/>
            <a:ext cx="7990656" cy="3096344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ладшая группа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" y="1582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916832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Презентация на тему: Весело изучаем насекомых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Подготовила: Ткачёва </a:t>
            </a:r>
            <a:r>
              <a:rPr lang="ru-RU" sz="2800" b="1" dirty="0" err="1" smtClean="0">
                <a:solidFill>
                  <a:srgbClr val="002060"/>
                </a:solidFill>
              </a:rPr>
              <a:t>С.В.Прутяну.С.А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                                                                                   2022г.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5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Младшая группа\Desktop\берег нас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9282"/>
            <a:ext cx="9013778" cy="653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5949280"/>
            <a:ext cx="3156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Спасибо за внимание.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56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0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Веселая </a:t>
            </a:r>
            <a:r>
              <a:rPr lang="ru-RU" b="1" dirty="0" err="1" smtClean="0">
                <a:solidFill>
                  <a:srgbClr val="002060"/>
                </a:solidFill>
              </a:rPr>
              <a:t>физминутка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5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663288"/>
            <a:ext cx="8640960" cy="171804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Сегодня мы с вами отправляемся в путешествие по лужайке. Это такая полянка на которой много разных растений. И здесь мы встретимся с жителями этой полянки ,которые </a:t>
            </a:r>
            <a:r>
              <a:rPr lang="ru-RU" sz="2400" b="1" dirty="0" err="1" smtClean="0">
                <a:solidFill>
                  <a:srgbClr val="002060"/>
                </a:solidFill>
              </a:rPr>
              <a:t>назаваются</a:t>
            </a:r>
            <a:r>
              <a:rPr lang="ru-RU" sz="2400" b="1" dirty="0" smtClean="0">
                <a:solidFill>
                  <a:srgbClr val="002060"/>
                </a:solidFill>
              </a:rPr>
              <a:t> :НАСЕКОМЫЕ.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15616" y="5013176"/>
            <a:ext cx="7776864" cy="1296144"/>
          </a:xfrm>
        </p:spPr>
        <p:txBody>
          <a:bodyPr/>
          <a:lstStyle/>
          <a:p>
            <a:pPr lvl="0"/>
            <a:endParaRPr lang="ru-RU" dirty="0">
              <a:solidFill>
                <a:prstClr val="black"/>
              </a:solidFill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2050" name="Picture 2" descr="C:\Users\Младшая группа\Desktop\1491293258_gvisnoaexuby7x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0626"/>
            <a:ext cx="7920880" cy="463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1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45482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 вот сейчас  ребятки будем  разгадывать загадки.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8" name="Picture 6" descr="C:\Users\Младшая группа\Desktop\1529573432_img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4644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ладшая группа\Desktop\ба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00351"/>
            <a:ext cx="4392488" cy="339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81496"/>
            <a:ext cx="4176464" cy="581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8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11" descr="C:\Users\Младшая группа\Desktop\ко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67944" cy="318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Младшая группа\Desktop\мух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247" y="0"/>
            <a:ext cx="4716016" cy="321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457200" y="5157192"/>
            <a:ext cx="5554960" cy="9689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0" y="3284984"/>
            <a:ext cx="860444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7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Поиграем в игру</a:t>
            </a:r>
            <a:endParaRPr lang="ru-RU" b="1" dirty="0"/>
          </a:p>
        </p:txBody>
      </p:sp>
      <p:pic>
        <p:nvPicPr>
          <p:cNvPr id="8" name="Picture 2" descr="C:\Users\Младшая группа\Desktop\приле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4" y="1268760"/>
            <a:ext cx="794488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ладшая группа\Desktop\мнемо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" y="1124744"/>
            <a:ext cx="8306951" cy="50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Разучивания стихотворений</a:t>
            </a:r>
            <a:r>
              <a:rPr lang="ru-RU" sz="2000" b="1" dirty="0">
                <a:solidFill>
                  <a:srgbClr val="C00000"/>
                </a:solidFill>
              </a:rPr>
              <a:t> «Про насекомых»</a:t>
            </a:r>
            <a:r>
              <a:rPr lang="ru-RU" sz="2000" b="1" dirty="0" smtClean="0">
                <a:solidFill>
                  <a:srgbClr val="C00000"/>
                </a:solidFill>
              </a:rPr>
              <a:t> с использованием мнемотехники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1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ладшая группа\Desktop\кто лиш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0" y="116632"/>
            <a:ext cx="8808979" cy="660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7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Пальчиковая гимнастика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ладшая группа\Desktop\пал ги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99288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ладшая группа\Desktop\main_63876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8" y="1196752"/>
            <a:ext cx="445708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Младшая группа\Desktop\5f4e9d527722a1cf6763e90394db28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60" y="1196751"/>
            <a:ext cx="4381036" cy="52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0674" y="332656"/>
            <a:ext cx="8849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Игра « Много-Мало»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82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Сегодня мы с вами отправляемся в путешествие по лужайке. Это такая полянка на которой много разных растений. И здесь мы встретимся с жителями этой полянки ,которые назаваются :НАСЕКОМЫЕ.</vt:lpstr>
      <vt:lpstr>А вот сейчас  ребятки будем  разгадывать загадки.</vt:lpstr>
      <vt:lpstr>Презентация PowerPoint</vt:lpstr>
      <vt:lpstr>Поиграем в игру</vt:lpstr>
      <vt:lpstr>Презентация PowerPoint</vt:lpstr>
      <vt:lpstr>Презентация PowerPoint</vt:lpstr>
      <vt:lpstr>Пальчиковая гимнастика</vt:lpstr>
      <vt:lpstr>Презентация PowerPoint</vt:lpstr>
      <vt:lpstr>Презентация PowerPoint</vt:lpstr>
      <vt:lpstr>Презентация PowerPoint</vt:lpstr>
      <vt:lpstr>Веселая физминутка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15</cp:revision>
  <dcterms:created xsi:type="dcterms:W3CDTF">2022-06-05T13:30:04Z</dcterms:created>
  <dcterms:modified xsi:type="dcterms:W3CDTF">2022-06-06T09:46:55Z</dcterms:modified>
</cp:coreProperties>
</file>