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6" r:id="rId4"/>
    <p:sldId id="269" r:id="rId5"/>
    <p:sldId id="259" r:id="rId6"/>
    <p:sldId id="267" r:id="rId7"/>
    <p:sldId id="263" r:id="rId8"/>
    <p:sldId id="264" r:id="rId9"/>
    <p:sldId id="265" r:id="rId10"/>
    <p:sldId id="270" r:id="rId11"/>
    <p:sldId id="271" r:id="rId12"/>
    <p:sldId id="275" r:id="rId13"/>
    <p:sldId id="27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7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  <p:sndAc>
      <p:stSnd>
        <p:snd r:embed="rId1" name="coin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coin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coin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coin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  <p:sndAc>
      <p:stSnd>
        <p:snd r:embed="rId1" name="coin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coin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coin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coin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coin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  <p:sndAc>
      <p:stSnd>
        <p:snd r:embed="rId1" name="coin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edge/>
    <p:sndAc>
      <p:stSnd>
        <p:snd r:embed="rId1" name="coin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wedge/>
    <p:sndAc>
      <p:stSnd>
        <p:snd r:embed="rId13" name="coin.wav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260648"/>
            <a:ext cx="7772400" cy="129614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МБДОУ </a:t>
            </a:r>
            <a:r>
              <a:rPr lang="ru-RU" sz="2000" i="1" dirty="0" smtClean="0">
                <a:solidFill>
                  <a:srgbClr val="FF0000"/>
                </a:solidFill>
              </a:rPr>
              <a:t> № 13 «СКАЗКА»</a:t>
            </a:r>
            <a:r>
              <a:rPr lang="ru-RU" sz="2000" i="1" dirty="0" smtClean="0">
                <a:solidFill>
                  <a:srgbClr val="FF0000"/>
                </a:solidFill>
              </a:rPr>
              <a:t/>
            </a:r>
            <a:br>
              <a:rPr lang="ru-RU" sz="2000" i="1" dirty="0" smtClean="0">
                <a:solidFill>
                  <a:srgbClr val="FF0000"/>
                </a:solidFill>
              </a:rPr>
            </a:br>
            <a:r>
              <a:rPr lang="ru-RU" sz="2000" i="1" dirty="0" smtClean="0">
                <a:solidFill>
                  <a:srgbClr val="FF0000"/>
                </a:solidFill>
              </a:rPr>
              <a:t/>
            </a:r>
            <a:br>
              <a:rPr lang="ru-RU" sz="2000" i="1" dirty="0" smtClean="0">
                <a:solidFill>
                  <a:srgbClr val="FF0000"/>
                </a:solidFill>
              </a:rPr>
            </a:br>
            <a:endParaRPr lang="ru-RU" sz="2000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1700808"/>
            <a:ext cx="6034604" cy="3213434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5900" b="1" i="1" dirty="0" smtClean="0">
                <a:solidFill>
                  <a:srgbClr val="FFC000"/>
                </a:solidFill>
              </a:rPr>
              <a:t>«Пред Носовым снимите шляпу, </a:t>
            </a:r>
          </a:p>
          <a:p>
            <a:pPr algn="ctr"/>
            <a:r>
              <a:rPr lang="ru-RU" sz="5900" b="1" i="1" dirty="0" smtClean="0">
                <a:solidFill>
                  <a:srgbClr val="FFC000"/>
                </a:solidFill>
              </a:rPr>
              <a:t>ведь это сам </a:t>
            </a:r>
            <a:r>
              <a:rPr lang="ru-RU" sz="5900" b="1" i="1" dirty="0" err="1" smtClean="0">
                <a:solidFill>
                  <a:srgbClr val="FFC000"/>
                </a:solidFill>
              </a:rPr>
              <a:t>Незнайкин</a:t>
            </a:r>
            <a:r>
              <a:rPr lang="ru-RU" sz="5900" b="1" i="1" dirty="0" smtClean="0">
                <a:solidFill>
                  <a:srgbClr val="FFC000"/>
                </a:solidFill>
              </a:rPr>
              <a:t> папа!»</a:t>
            </a:r>
          </a:p>
          <a:p>
            <a:pPr algn="ctr"/>
            <a:endParaRPr lang="ru-RU" sz="3200" b="1" i="1" dirty="0" smtClean="0">
              <a:solidFill>
                <a:srgbClr val="FFC000"/>
              </a:solidFill>
            </a:endParaRPr>
          </a:p>
          <a:p>
            <a:pPr algn="r"/>
            <a:r>
              <a:rPr lang="ru-RU" sz="3200" b="1" i="1" dirty="0" smtClean="0">
                <a:solidFill>
                  <a:srgbClr val="FFC000"/>
                </a:solidFill>
              </a:rPr>
              <a:t>Подготовила</a:t>
            </a:r>
          </a:p>
          <a:p>
            <a:pPr algn="r"/>
            <a:r>
              <a:rPr lang="ru-RU" sz="3200" b="1" i="1" dirty="0" smtClean="0">
                <a:solidFill>
                  <a:srgbClr val="FFC000"/>
                </a:solidFill>
              </a:rPr>
              <a:t>воспитатель: </a:t>
            </a:r>
            <a:r>
              <a:rPr lang="ru-RU" sz="3200" b="1" i="1" dirty="0" err="1" smtClean="0">
                <a:solidFill>
                  <a:srgbClr val="FFC000"/>
                </a:solidFill>
              </a:rPr>
              <a:t>Ткачёва.С.В</a:t>
            </a:r>
            <a:r>
              <a:rPr lang="ru-RU" sz="3200" b="1" i="1" dirty="0" smtClean="0"/>
              <a:t>.</a:t>
            </a:r>
            <a:endParaRPr lang="ru-RU" sz="3200" b="1" i="1" dirty="0" smtClean="0"/>
          </a:p>
        </p:txBody>
      </p:sp>
      <p:pic>
        <p:nvPicPr>
          <p:cNvPr id="1026" name="Picture 2" descr="C:\Users\Младшая группа\Desktop\вац занятия\4b77f7c0-1903-4e48-8a1e-ba8c57fb51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9" y="3284984"/>
            <a:ext cx="326460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edge/>
    <p:sndAc>
      <p:stSnd>
        <p:snd r:embed="rId2" name="coin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52"/>
            <a:ext cx="8715436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  <p:sndAc>
      <p:stSnd>
        <p:snd r:embed="rId2" name="coin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52"/>
            <a:ext cx="8643998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r"/>
    <p:sndAc>
      <p:stSnd>
        <p:snd r:embed="rId2" name="coin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D:\img22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52"/>
            <a:ext cx="8643998" cy="65008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  <p:sndAc>
      <p:stSnd>
        <p:snd r:embed="rId2" name="coin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142852"/>
            <a:ext cx="8572560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30786291"/>
      </p:ext>
    </p:extLst>
  </p:cSld>
  <p:clrMapOvr>
    <a:masterClrMapping/>
  </p:clrMapOvr>
  <p:transition spd="slow">
    <p:wipe/>
    <p:sndAc>
      <p:stSnd>
        <p:snd r:embed="rId2" name="coin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113018_0335_3-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51520" y="116632"/>
            <a:ext cx="8572560" cy="62388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  <p:sndAc>
      <p:stSnd>
        <p:snd r:embed="rId2" name="coin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D:\img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52"/>
            <a:ext cx="8572560" cy="64294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  <p:sndAc>
      <p:stSnd>
        <p:snd r:embed="rId2" name="coin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23528" y="188640"/>
            <a:ext cx="8501122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  <p:sndAc>
      <p:stSnd>
        <p:snd r:embed="rId2" name="coin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img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52"/>
            <a:ext cx="8501122" cy="64294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u"/>
    <p:sndAc>
      <p:stSnd>
        <p:snd r:embed="rId2" name="coin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52"/>
            <a:ext cx="8643998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r"/>
    <p:sndAc>
      <p:stSnd>
        <p:snd r:embed="rId2" name="coin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img2 (1)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52"/>
            <a:ext cx="8643998" cy="64294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  <p:sndAc>
      <p:stSnd>
        <p:snd r:embed="rId2" name="coin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img9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52"/>
            <a:ext cx="8643998" cy="65008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  <p:sndAc>
      <p:stSnd>
        <p:snd r:embed="rId2" name="coin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img17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52"/>
            <a:ext cx="8643998" cy="63579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u"/>
    <p:sndAc>
      <p:stSnd>
        <p:snd r:embed="rId2" name="coin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</TotalTime>
  <Words>17</Words>
  <Application>Microsoft Office PowerPoint</Application>
  <PresentationFormat>Экран (4:3)</PresentationFormat>
  <Paragraphs>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Изящная</vt:lpstr>
      <vt:lpstr>        МБДОУ  № 13 «СКАЗКА»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Windows User</cp:lastModifiedBy>
  <cp:revision>14</cp:revision>
  <dcterms:created xsi:type="dcterms:W3CDTF">2019-01-23T22:13:51Z</dcterms:created>
  <dcterms:modified xsi:type="dcterms:W3CDTF">2023-01-11T15:00:24Z</dcterms:modified>
</cp:coreProperties>
</file>