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73" r:id="rId5"/>
    <p:sldId id="263" r:id="rId6"/>
    <p:sldId id="274" r:id="rId7"/>
    <p:sldId id="259" r:id="rId8"/>
    <p:sldId id="258" r:id="rId9"/>
    <p:sldId id="264" r:id="rId10"/>
    <p:sldId id="266" r:id="rId11"/>
    <p:sldId id="271" r:id="rId12"/>
    <p:sldId id="267" r:id="rId13"/>
    <p:sldId id="270" r:id="rId14"/>
    <p:sldId id="269" r:id="rId15"/>
    <p:sldId id="265" r:id="rId16"/>
    <p:sldId id="260" r:id="rId17"/>
    <p:sldId id="272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ладшая группа\Desktop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033"/>
            <a:ext cx="8128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86315" y="4869160"/>
            <a:ext cx="20540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Составила воспитатель: Ткачёва С В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476672"/>
            <a:ext cx="82005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Презентация для дошкольников</a:t>
            </a:r>
            <a:endParaRPr lang="ru-RU" sz="4400" b="1" dirty="0">
              <a:solidFill>
                <a:srgbClr val="0070C0"/>
              </a:solidFill>
            </a:endParaRPr>
          </a:p>
        </p:txBody>
      </p:sp>
      <p:pic>
        <p:nvPicPr>
          <p:cNvPr id="1027" name="Picture 3" descr="C:\Users\Младшая группа\Downloads\8948caa1c3cc498d27ce8ec1ff31b96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91279"/>
            <a:ext cx="7848872" cy="260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860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Младшая группа\Desktop\img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128001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769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Младшая группа\Desktop\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5045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995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Младшая группа\Desktop\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" y="404664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926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Младшая группа\Desktop\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128001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49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Младшая группа\Desktop\img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3158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448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Младшая группа\Desktop\img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907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ладшая группа\Desktop\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68313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012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Младшая группа\Desktop\img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-34207"/>
            <a:ext cx="8128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686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Младшая группа\Desktop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198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ладшая группа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142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ладшая группа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263" y="422275"/>
            <a:ext cx="8128001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77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Младшая группа\Desktop\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6985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983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ладшая группа\Desktop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685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Младшая группа\Downloads\img27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88" y="188640"/>
            <a:ext cx="4127404" cy="445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Младшая группа\Desktop\im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1268760"/>
            <a:ext cx="451250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208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ладшая группа\Desktop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17475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979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ладшая группа\Desktop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332656"/>
            <a:ext cx="37355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Любое тело, </a:t>
            </a:r>
            <a:r>
              <a:rPr lang="ru-RU" sz="2400" b="1" dirty="0" err="1">
                <a:solidFill>
                  <a:srgbClr val="FF0000"/>
                </a:solidFill>
              </a:rPr>
              <a:t>выведеное</a:t>
            </a:r>
            <a:r>
              <a:rPr lang="ru-RU" sz="2400" b="1" dirty="0">
                <a:solidFill>
                  <a:srgbClr val="FF0000"/>
                </a:solidFill>
              </a:rPr>
              <a:t> какими то телами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из состояния </a:t>
            </a:r>
            <a:r>
              <a:rPr lang="ru-RU" sz="2400" b="1" dirty="0" err="1">
                <a:solidFill>
                  <a:srgbClr val="FF0000"/>
                </a:solidFill>
              </a:rPr>
              <a:t>покоя,после</a:t>
            </a:r>
            <a:r>
              <a:rPr lang="ru-RU" sz="2400" b="1" dirty="0">
                <a:solidFill>
                  <a:srgbClr val="FF0000"/>
                </a:solidFill>
              </a:rPr>
              <a:t> прекращения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Действия этих тел продолжает двигаться по инерции</a:t>
            </a:r>
          </a:p>
        </p:txBody>
      </p:sp>
    </p:spTree>
    <p:extLst>
      <p:ext uri="{BB962C8B-B14F-4D97-AF65-F5344CB8AC3E}">
        <p14:creationId xmlns:p14="http://schemas.microsoft.com/office/powerpoint/2010/main" val="3137766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Младшая группа\Desktop\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32" y="476672"/>
            <a:ext cx="8128001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143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28</Words>
  <Application>Microsoft Office PowerPoint</Application>
  <PresentationFormat>Экран (4:3)</PresentationFormat>
  <Paragraphs>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Старшая группа</dc:creator>
  <cp:lastModifiedBy>Windows User</cp:lastModifiedBy>
  <cp:revision>5</cp:revision>
  <dcterms:created xsi:type="dcterms:W3CDTF">2024-12-08T07:26:06Z</dcterms:created>
  <dcterms:modified xsi:type="dcterms:W3CDTF">2024-12-08T07:57:03Z</dcterms:modified>
</cp:coreProperties>
</file>