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9" r:id="rId4"/>
    <p:sldId id="266" r:id="rId5"/>
    <p:sldId id="284" r:id="rId6"/>
    <p:sldId id="261" r:id="rId7"/>
    <p:sldId id="279" r:id="rId8"/>
    <p:sldId id="265" r:id="rId9"/>
    <p:sldId id="282" r:id="rId10"/>
    <p:sldId id="27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6A5DB-1035-42C9-BA5B-2385631509D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09401-683F-4AB3-AF90-6987871AE4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612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9401-683F-4AB3-AF90-6987871AE4D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8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64088" y="602128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Воспитатель МБДОУ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</a:rPr>
              <a:t>д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/с №16</a:t>
            </a: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Г. Кропоткин , 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7410" name="Picture 2" descr="http://www.nnmama.ru/upload/iblock/1f3/den_sem_i_672_500_5_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036496" cy="66247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4499992" y="5733257"/>
            <a:ext cx="3266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Воспитатели МБДОУ №13 «Сказка»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Прутяну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С.А., Ткачева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www.tumix.ru/media/cache/85/e6/85e6523f5e96545ccfc1b04925569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8248"/>
            <a:ext cx="9036496" cy="64789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577120" y="5445223"/>
            <a:ext cx="4243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Подготовили :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воспитатели Ткачева С.В., </a:t>
            </a:r>
            <a:r>
              <a:rPr lang="ru-RU" b="1" dirty="0" err="1" smtClean="0">
                <a:solidFill>
                  <a:srgbClr val="FF0000"/>
                </a:solidFill>
              </a:rPr>
              <a:t>Прутяну</a:t>
            </a:r>
            <a:r>
              <a:rPr lang="ru-RU" b="1" dirty="0" smtClean="0">
                <a:solidFill>
                  <a:srgbClr val="FF0000"/>
                </a:solidFill>
              </a:rPr>
              <a:t> С.А. 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9672" y="392868"/>
            <a:ext cx="70512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Презентация «День семьи , любви и верности»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3c4da95deef.g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323529" y="404664"/>
            <a:ext cx="849694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9690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900igr.net/datas/prazdniki/8-ijulja/0018-018-8-ijulja-Pravoslavnaja-TSerkov-vspominaet-udivitelnykh-svjatykh-Petra-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7"/>
            <a:ext cx="8796471" cy="65973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 descr="http://www.nexplorer.ru/load/Image/0714/petrifevron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7"/>
            <a:ext cx="8871314" cy="65973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900igr.net/datas/prazdniki/Mezhdunarodnyj-den-semi/0012-012-8-ijulja-Den-semi-ljubvi-i-vernos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2" name="Picture 4" descr="http://sekretoria.ru/wp-content/uploads/2014/07/d-l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40" y="44624"/>
            <a:ext cx="8905148" cy="66967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3995936" y="404665"/>
            <a:ext cx="45365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Подготовка к празднику!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Ц</a:t>
            </a:r>
            <a:r>
              <a:rPr lang="ru-RU" sz="2400" b="1" dirty="0" smtClean="0">
                <a:solidFill>
                  <a:srgbClr val="002060"/>
                </a:solidFill>
              </a:rPr>
              <a:t>ель:  познакомить с символом праздника, через художественную деятельность, развивать духовно нравственное отношение к празднику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Задачи: </a:t>
            </a:r>
            <a:r>
              <a:rPr lang="ru-RU" sz="2400" b="1" dirty="0">
                <a:solidFill>
                  <a:srgbClr val="002060"/>
                </a:solidFill>
              </a:rPr>
              <a:t>Формировать у детей представление о семье, о людях, которые любят и заботятся друг о друге;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Воспитывать у детей чувство дружбы, любви и вежливого отношения к своей семье, к своим близким.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900igr.net/datas/prazdniki/Mezhdunarodnyj-den-semi/0012-012-8-ijulja-Den-semi-ljubvi-i-vernos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68" y="332656"/>
            <a:ext cx="9144000" cy="68580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C:\Users\Младшая группа\Desktop\8 июля День Любви Семьи И Верности 2022\43e69114-3907-49fa-9adb-9cb9f98c1dd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3920"/>
            <a:ext cx="2448272" cy="298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ладшая группа\Desktop\8 июля День Любви Семьи И Верности 2022\44c99e8d-796c-464a-a0b5-42536e518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31433"/>
            <a:ext cx="2357818" cy="193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ладшая группа\Desktop\8 июля День Любви Семьи И Верности 2022\62bee51a-fde5-4951-9262-7f81762fb5f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31434"/>
            <a:ext cx="2379608" cy="199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ладшая группа\Desktop\8 июля День Любви Семьи И Верности 2022\65cbf3af-c8ab-4f66-90fc-7895bbd671a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103" y="3949785"/>
            <a:ext cx="2239955" cy="316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Младшая группа\Desktop\8 июля День Любви Семьи И Верности 2022\90d3a3dd-8c57-43c6-88fd-96eb35a4482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144" y="4043920"/>
            <a:ext cx="4090164" cy="297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Младшая группа\Desktop\8 июля День Любви Семьи И Верности 2022\128de1bf-629a-4544-a702-09743e55b1d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120" y="2046675"/>
            <a:ext cx="4013120" cy="197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05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://prazdnikservice.ru/maxidata/upload/000/003/fd1a174626ddce6d7cdd8afb96a3ad4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4" name="Picture 2" descr="C:\Users\Младшая группа\Desktop\8 июля День Любви Семьи И Верности 2022\388da1b7-6f27-46f2-badd-b6401cda7a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3" y="4012"/>
            <a:ext cx="1818222" cy="254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ладшая группа\Desktop\8 июля День Любви Семьи И Верности 2022\522c63c4-a9ad-4e8e-88d2-cc6758ec063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940" y="-32415"/>
            <a:ext cx="1584176" cy="254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ладшая группа\Desktop\8 июля День Любви Семьи И Верности 2022\66041d34-f4de-4e5c-87ae-4b16e7178d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940" y="2532919"/>
            <a:ext cx="1584176" cy="17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ладшая группа\Desktop\8 июля День Любви Семьи И Верности 2022\0bff366e-1bbd-4d13-9be8-92a3f299f53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6" y="2564287"/>
            <a:ext cx="1801399" cy="179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Младшая группа\Desktop\8 июля День Любви Семьи И Верности 2022\0fef7412-80c1-4374-bf53-806d39a9c8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46" y="4325081"/>
            <a:ext cx="1926741" cy="225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Младшая группа\Desktop\8 июля День Любви Семьи И Верности 2022\3cd0216a-f5c6-453e-8277-33255060f3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1254" y="4325081"/>
            <a:ext cx="1683548" cy="25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Младшая группа\Desktop\8 июля День Любви Семьи И Верности 2022\4b3ed370-f769-41ed-b1de-995a484dc76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057" y="3861048"/>
            <a:ext cx="5379883" cy="298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098" name="Picture 2" descr="C:\Users\Младшая группа\Desktop\982e85e9-8b5f-4f6e-ab87-9b25b63495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799"/>
            <a:ext cx="4752528" cy="468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ладшая группа\Desktop\8 июля День Любви Семьи И Верности 2022\339d94b5-5a51-4fb8-a89e-fe56ba05b03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96896"/>
            <a:ext cx="3816423" cy="471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936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6" name="Picture 4" descr="http://images.myshared.ru/5/429790/slid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2400"/>
            <a:ext cx="8928991" cy="6588968"/>
          </a:xfrm>
        </p:spPr>
      </p:pic>
      <p:pic>
        <p:nvPicPr>
          <p:cNvPr id="5122" name="Picture 2" descr="C:\Users\Младшая группа\Desktop\a86a35eb-16e1-453e-980b-f080a2c50d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5616624" cy="519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4482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189</TotalTime>
  <Words>99</Words>
  <Application>Microsoft Office PowerPoint</Application>
  <PresentationFormat>Экран (4:3)</PresentationFormat>
  <Paragraphs>13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Начальная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User</cp:lastModifiedBy>
  <cp:revision>23</cp:revision>
  <dcterms:created xsi:type="dcterms:W3CDTF">2015-07-04T11:16:40Z</dcterms:created>
  <dcterms:modified xsi:type="dcterms:W3CDTF">2022-07-11T10:58:12Z</dcterms:modified>
</cp:coreProperties>
</file>