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7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75"/>
    <p:restoredTop sz="96327"/>
  </p:normalViewPr>
  <p:slideViewPr>
    <p:cSldViewPr snapToGrid="0">
      <p:cViewPr>
        <p:scale>
          <a:sx n="64" d="100"/>
          <a:sy n="64" d="100"/>
        </p:scale>
        <p:origin x="-2574" y="-210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4156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820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068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678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066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27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097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207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040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662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193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DFFBA-23D9-0845-BE73-D7DAB609649E}" type="datetimeFigureOut">
              <a:rPr lang="ru-RU" smtClean="0"/>
              <a:t>21.04.2026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244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E0331FF-7589-3B9C-3015-BF09AE7252EA}"/>
              </a:ext>
            </a:extLst>
          </p:cNvPr>
          <p:cNvSpPr txBox="1"/>
          <p:nvPr/>
        </p:nvSpPr>
        <p:spPr>
          <a:xfrm>
            <a:off x="1" y="4263896"/>
            <a:ext cx="71652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ТКАЧЁВА СВЕТЛАНА ВЛАДИМИРОВНА</a:t>
            </a:r>
            <a:endParaRPr lang="ru-RU" sz="2000" b="1" dirty="0">
              <a:solidFill>
                <a:srgbClr val="F377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2161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3235</TotalTime>
  <Words>3</Words>
  <Application>Microsoft Office PowerPoint</Application>
  <PresentationFormat>Произвольный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 Osipov</dc:creator>
  <cp:lastModifiedBy>Старшая группа</cp:lastModifiedBy>
  <cp:revision>16</cp:revision>
  <cp:lastPrinted>2023-10-18T12:31:41Z</cp:lastPrinted>
  <dcterms:created xsi:type="dcterms:W3CDTF">2023-10-18T10:29:00Z</dcterms:created>
  <dcterms:modified xsi:type="dcterms:W3CDTF">2026-04-21T10:54:22Z</dcterms:modified>
</cp:coreProperties>
</file>