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69" r:id="rId2"/>
    <p:sldId id="272" r:id="rId3"/>
    <p:sldId id="273" r:id="rId4"/>
    <p:sldId id="257" r:id="rId5"/>
    <p:sldId id="274" r:id="rId6"/>
    <p:sldId id="282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65" r:id="rId15"/>
    <p:sldId id="268" r:id="rId16"/>
    <p:sldId id="270" r:id="rId17"/>
    <p:sldId id="271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47D57-7F37-4A17-9E6B-CC3E1728260E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A450C-87A7-4C29-8DE5-14E1BE20FF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4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15816" y="116632"/>
            <a:ext cx="6075784" cy="33123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Презентация: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«мир предметов и техники»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20072" y="3645024"/>
            <a:ext cx="3771528" cy="2808312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Подготовили: воспитатели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Прутяну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С.А, Ткачева С.В.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Младшая группа\Desktop\техника\e04c4d57-a1ce-40b2-bd3c-e110ee1e66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42490"/>
            <a:ext cx="5040560" cy="408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6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ладшая группа\Desktop\завтра\slide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57" y="548680"/>
            <a:ext cx="8016891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24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Младшая группа\Desktop\0e974ede-11ae-4ed8-9469-0df9f128a2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27" y="60762"/>
            <a:ext cx="4032448" cy="361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Младшая группа\Desktop\04c1e795-a7d9-48c3-a374-31d64aa033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992" y="1124744"/>
            <a:ext cx="4258817" cy="361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Младшая группа\Desktop\6a33394f-a40b-4f0b-93ce-60c7089ed1e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09107"/>
            <a:ext cx="414563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32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Младшая группа\Desktop\завтра\7cdc9aad8f6cdc91b941b6f9773fcfd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157686" cy="58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5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Младшая группа\Desktop\89c0205f-1913-421c-93c2-751565f3b3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352928" cy="571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32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5"/>
            <a:ext cx="8424936" cy="5588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ru-RU" sz="3600" b="1" dirty="0" err="1"/>
              <a:t>Вeликиe</a:t>
            </a:r>
            <a:r>
              <a:rPr lang="ru-RU" sz="3600" b="1" dirty="0"/>
              <a:t> </a:t>
            </a:r>
            <a:r>
              <a:rPr lang="ru-RU" sz="3600" b="1" dirty="0" err="1"/>
              <a:t>изoбрeтeния</a:t>
            </a:r>
            <a:r>
              <a:rPr lang="ru-RU" sz="3600" b="1" dirty="0"/>
              <a:t> </a:t>
            </a:r>
            <a:r>
              <a:rPr lang="ru-RU" sz="3600" b="1" dirty="0" err="1"/>
              <a:t>чeлoвeчeствa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052736"/>
            <a:ext cx="7408333" cy="37387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Интернет </a:t>
            </a:r>
            <a:r>
              <a:rPr lang="ru-RU" b="1" dirty="0">
                <a:solidFill>
                  <a:srgbClr val="FF0000"/>
                </a:solidFill>
              </a:rPr>
              <a:t>и всемирная паутина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0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ru-RU" sz="3600" b="1" dirty="0" err="1"/>
              <a:t>Вeликиe</a:t>
            </a:r>
            <a:r>
              <a:rPr lang="ru-RU" sz="3600" b="1" dirty="0"/>
              <a:t> </a:t>
            </a:r>
            <a:r>
              <a:rPr lang="ru-RU" sz="3600" b="1" dirty="0" err="1"/>
              <a:t>изoбрeтeния</a:t>
            </a:r>
            <a:r>
              <a:rPr lang="ru-RU" sz="3600" b="1" dirty="0"/>
              <a:t> </a:t>
            </a:r>
            <a:r>
              <a:rPr lang="ru-RU" sz="3600" b="1" dirty="0" err="1"/>
              <a:t>чeлoвeчeствa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268760"/>
            <a:ext cx="2880320" cy="864096"/>
          </a:xfrm>
        </p:spPr>
        <p:txBody>
          <a:bodyPr/>
          <a:lstStyle/>
          <a:p>
            <a:r>
              <a:rPr lang="ru-RU" sz="2800" b="1" dirty="0" smtClean="0"/>
              <a:t> </a:t>
            </a:r>
            <a:r>
              <a:rPr lang="ru-RU" sz="2800" b="1" dirty="0"/>
              <a:t>Компьютер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621" y="1268760"/>
            <a:ext cx="47625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 descr="C:\Users\Младшая группа\Desktop\a1f4dfa1-7f5f-423a-a4f9-d50f28eed40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18302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00621" y="4183410"/>
            <a:ext cx="41437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Изобретения глазами </a:t>
            </a:r>
            <a:r>
              <a:rPr lang="ru-RU" sz="3200" b="1" dirty="0"/>
              <a:t>д</a:t>
            </a:r>
            <a:r>
              <a:rPr lang="ru-RU" sz="3200" b="1" dirty="0" smtClean="0"/>
              <a:t>етей: </a:t>
            </a:r>
            <a:r>
              <a:rPr lang="ru-RU" sz="3200" b="1" dirty="0" err="1" smtClean="0"/>
              <a:t>телефон,часы,компьютер</a:t>
            </a:r>
            <a:r>
              <a:rPr lang="ru-RU" sz="3200" b="1" dirty="0" smtClean="0"/>
              <a:t> и т д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0314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91264" cy="1872208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/>
              <a:t>Вeликиe</a:t>
            </a:r>
            <a:r>
              <a:rPr lang="ru-RU" sz="3600" b="1" dirty="0" smtClean="0"/>
              <a:t> </a:t>
            </a:r>
            <a:r>
              <a:rPr lang="ru-RU" sz="3600" b="1" dirty="0" err="1"/>
              <a:t>изoбрeтeния</a:t>
            </a:r>
            <a:r>
              <a:rPr lang="ru-RU" sz="3600" b="1" dirty="0"/>
              <a:t> </a:t>
            </a:r>
            <a:r>
              <a:rPr lang="ru-RU" sz="3600" b="1" dirty="0" err="1" smtClean="0"/>
              <a:t>чeлoвeчeствa</a:t>
            </a:r>
            <a:r>
              <a:rPr lang="ru-RU" sz="3600" b="1" dirty="0" smtClean="0"/>
              <a:t> глазами детей!</a:t>
            </a:r>
            <a:br>
              <a:rPr lang="ru-RU" sz="3600" b="1" dirty="0" smtClean="0"/>
            </a:br>
            <a:r>
              <a:rPr lang="ru-RU" b="1" dirty="0" smtClean="0"/>
              <a:t>Удивительный мир вещей!</a:t>
            </a:r>
            <a:br>
              <a:rPr lang="ru-RU" b="1" dirty="0" smtClean="0"/>
            </a:br>
            <a:r>
              <a:rPr lang="ru-RU" sz="2700" b="1" dirty="0" smtClean="0"/>
              <a:t>(</a:t>
            </a:r>
            <a:r>
              <a:rPr lang="ru-RU" sz="2700" b="1" dirty="0" err="1" smtClean="0"/>
              <a:t>пластилинография</a:t>
            </a:r>
            <a:r>
              <a:rPr lang="ru-RU" sz="2700" b="1" dirty="0" smtClean="0"/>
              <a:t>, театрализованная деятельность, </a:t>
            </a:r>
            <a:r>
              <a:rPr lang="ru-RU" sz="2700" b="1" dirty="0" smtClean="0"/>
              <a:t>рисование)</a:t>
            </a:r>
            <a:endParaRPr lang="ru-RU" sz="27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2611" y="3933057"/>
            <a:ext cx="27728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5" y="2636912"/>
            <a:ext cx="2549691" cy="306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893" y="2996952"/>
            <a:ext cx="274171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14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91264" cy="3156012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Вeликиe</a:t>
            </a:r>
            <a:r>
              <a:rPr lang="ru-RU" sz="3600" b="1" dirty="0" smtClean="0"/>
              <a:t> </a:t>
            </a:r>
            <a:r>
              <a:rPr lang="ru-RU" sz="3600" b="1" dirty="0" err="1"/>
              <a:t>изoбрeтeния</a:t>
            </a:r>
            <a:r>
              <a:rPr lang="ru-RU" sz="3600" b="1" dirty="0"/>
              <a:t> </a:t>
            </a:r>
            <a:r>
              <a:rPr lang="ru-RU" sz="3600" b="1" dirty="0" err="1" smtClean="0"/>
              <a:t>чeлoвeчeствa</a:t>
            </a:r>
            <a:r>
              <a:rPr lang="ru-RU" sz="3600" b="1" dirty="0" smtClean="0"/>
              <a:t> глазами детей!</a:t>
            </a:r>
            <a:br>
              <a:rPr lang="ru-RU" sz="3600" b="1" dirty="0" smtClean="0"/>
            </a:br>
            <a:r>
              <a:rPr lang="ru-RU" b="1" dirty="0" smtClean="0"/>
              <a:t>Удивительный мир вещей!</a:t>
            </a:r>
            <a:br>
              <a:rPr lang="ru-RU" b="1" dirty="0" smtClean="0"/>
            </a:br>
            <a:r>
              <a:rPr lang="ru-RU" sz="3200" b="1" dirty="0" smtClean="0"/>
              <a:t>(Как древние люди считали)</a:t>
            </a:r>
            <a:endParaRPr lang="ru-RU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124" y="3284984"/>
            <a:ext cx="2487667" cy="288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1" y="3284984"/>
            <a:ext cx="2304256" cy="288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9791" y="3284984"/>
            <a:ext cx="2711624" cy="288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14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916832"/>
            <a:ext cx="6008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9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7624" y="260649"/>
            <a:ext cx="71287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Актуальность  презентации:</a:t>
            </a:r>
          </a:p>
          <a:p>
            <a:r>
              <a:rPr lang="ru-RU" sz="4000" dirty="0" smtClean="0"/>
              <a:t>Понимать историю изобретений очень важно и интересно особенно  дошкольникам ,которые в своей возрастной категории очень любознательны. Только и слышишь: Откуда? Почему? </a:t>
            </a:r>
            <a:r>
              <a:rPr lang="ru-RU" sz="4000" dirty="0"/>
              <a:t>З</a:t>
            </a:r>
            <a:r>
              <a:rPr lang="ru-RU" sz="4000" dirty="0" smtClean="0"/>
              <a:t>ачем? </a:t>
            </a:r>
            <a:r>
              <a:rPr lang="ru-RU" sz="4000" dirty="0"/>
              <a:t>К</a:t>
            </a:r>
            <a:r>
              <a:rPr lang="ru-RU" sz="4000" dirty="0" smtClean="0"/>
              <a:t>ак?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2815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ладшая группа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32520" cy="58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7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363272" cy="1074448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Вeликиe</a:t>
            </a:r>
            <a:r>
              <a:rPr lang="ru-RU" b="1" dirty="0"/>
              <a:t> </a:t>
            </a:r>
            <a:r>
              <a:rPr lang="ru-RU" b="1" dirty="0" err="1"/>
              <a:t>изoбрeтeния</a:t>
            </a:r>
            <a:r>
              <a:rPr lang="ru-RU" b="1" dirty="0"/>
              <a:t> </a:t>
            </a:r>
            <a:r>
              <a:rPr lang="ru-RU" b="1" dirty="0" err="1"/>
              <a:t>чeлoвeчeствa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89040"/>
            <a:ext cx="777686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Младшая группа\Desktop\завтра\slide-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31703"/>
            <a:ext cx="8352928" cy="467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1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ладшая группа\Desktop\завтра\scre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498376"/>
            <a:ext cx="7555904" cy="56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19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Младшая группа\Desktop\вац занятия\a95da0e6-2e75-4042-9943-dd303c76e5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5"/>
            <a:ext cx="4104456" cy="451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Младшая группа\Desktop\вац занятия\e209396d-72c5-4ad2-a3c8-a07b11b661a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4"/>
            <a:ext cx="4013769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7" y="0"/>
            <a:ext cx="84782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Вeликиe</a:t>
            </a:r>
            <a:r>
              <a:rPr lang="ru-RU" sz="2800" b="1" dirty="0"/>
              <a:t> </a:t>
            </a:r>
            <a:r>
              <a:rPr lang="ru-RU" sz="2800" b="1" dirty="0" err="1"/>
              <a:t>изoбрeтeния</a:t>
            </a:r>
            <a:r>
              <a:rPr lang="ru-RU" sz="2800" b="1" dirty="0"/>
              <a:t> </a:t>
            </a:r>
            <a:r>
              <a:rPr lang="ru-RU" sz="2800" b="1" dirty="0" err="1"/>
              <a:t>чeлoвeчeствa</a:t>
            </a:r>
            <a:r>
              <a:rPr lang="ru-RU" sz="2800" b="1" dirty="0"/>
              <a:t> глазами детей!</a:t>
            </a:r>
            <a:br>
              <a:rPr lang="ru-RU" sz="2800" b="1" dirty="0"/>
            </a:br>
            <a:r>
              <a:rPr lang="ru-RU" sz="2800" b="1" dirty="0"/>
              <a:t>Удивительный мир вещей!</a:t>
            </a:r>
            <a:br>
              <a:rPr lang="ru-RU" sz="2800" b="1" dirty="0"/>
            </a:br>
            <a:r>
              <a:rPr lang="ru-RU" sz="2800" b="1" dirty="0" smtClean="0"/>
              <a:t>Мир посуды .(Чудо дерево)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1111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ладшая группа\Desktop\завтра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124608" cy="534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48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ладшая группа\Desktop\завтра\53f2c59c4382a0df8f346f2298563b3603dcdf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2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ладшая группа\Desktop\завтра\Myasnikova_belfaks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91" y="548680"/>
            <a:ext cx="7984823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75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318</TotalTime>
  <Words>96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Презентация: «мир предметов и техники»</vt:lpstr>
      <vt:lpstr>Презентация PowerPoint</vt:lpstr>
      <vt:lpstr>Презентация PowerPoint</vt:lpstr>
      <vt:lpstr>Вeликиe изoбрeтeния чeлoвeчeствa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Вeликиe изoбрeтeния чeлoвeчeствa</vt:lpstr>
      <vt:lpstr>Вeликиe изoбрeтeния чeлoвeчeствa</vt:lpstr>
      <vt:lpstr>Вeликиe изoбрeтeния чeлoвeчeствa глазами детей! Удивительный мир вещей! (пластилинография, театрализованная деятельность, рисование)</vt:lpstr>
      <vt:lpstr>Вeликиe изoбрeтeния чeлoвeчeствa глазами детей! Удивительный мир вещей! (Как древние люди считали)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Вeликиe изoбрeтeния чeлoвeчeствa</dc:title>
  <dc:creator>U 4</dc:creator>
  <cp:lastModifiedBy>Windows User</cp:lastModifiedBy>
  <cp:revision>30</cp:revision>
  <dcterms:created xsi:type="dcterms:W3CDTF">2021-12-07T07:14:53Z</dcterms:created>
  <dcterms:modified xsi:type="dcterms:W3CDTF">2023-01-22T15:53:16Z</dcterms:modified>
</cp:coreProperties>
</file>