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3" r:id="rId9"/>
    <p:sldId id="265" r:id="rId10"/>
    <p:sldId id="268" r:id="rId11"/>
    <p:sldId id="266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33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420888"/>
            <a:ext cx="7630616" cy="116147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Неделя: «Космические просторы»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Апрель. 2-я младшая «Веселые игрушки»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Прутяну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С.А. Ткачёва С.В.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Младшая группа\Desktop\224271108010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-171400"/>
            <a:ext cx="320384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31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/>
              </a:rPr>
              <a:t>Космические просторы</a:t>
            </a:r>
            <a:endParaRPr lang="ru-RU" dirty="0">
              <a:solidFill>
                <a:schemeClr val="tx1"/>
              </a:solidFill>
              <a:effectLst/>
            </a:endParaRPr>
          </a:p>
        </p:txBody>
      </p:sp>
      <p:pic>
        <p:nvPicPr>
          <p:cNvPr id="6146" name="Picture 2" descr="C:\Users\Младшая группа\Desktop\CА СВ\836ec7bf-af8c-4118-affa-c375d9e66ee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2201"/>
            <a:ext cx="8064896" cy="5335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33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Наши работы!!! Планета земля!!!</a:t>
            </a:r>
            <a:endParaRPr lang="ru-RU" dirty="0"/>
          </a:p>
        </p:txBody>
      </p:sp>
      <p:pic>
        <p:nvPicPr>
          <p:cNvPr id="4" name="Picture 10" descr="C:\Users\Младшая группа\Desktop\CА СВ\babf36d4-a077-4cb1-a291-85c6a6eadcd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187220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Младшая группа\Desktop\CА СВ\208f8cdb-968f-40dc-afde-7ec66f92a31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639" y="2005675"/>
            <a:ext cx="2643734" cy="3321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Младшая группа\Desktop\CА СВ\468f60f4-868d-415d-a571-38bc34b251c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643" y="2010590"/>
            <a:ext cx="1658160" cy="3175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Младшая группа\Desktop\CА СВ\c0d9dc66-d82c-4441-8412-ebb7119ac2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803" y="2132856"/>
            <a:ext cx="1017704" cy="101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69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484784"/>
            <a:ext cx="8291264" cy="4522507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ВНИМАНИЕ!!!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034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космосом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воздушным транспортом.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Младшая группа\Desktop\CА СВ\fea24575-9852-4c0c-855a-0b02e4c849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63321"/>
            <a:ext cx="3636404" cy="338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ладшая группа\Desktop\CА СВ\bd7279df-dab5-4e96-b551-1a62071eacb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257" y="2204864"/>
            <a:ext cx="3347594" cy="334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1633537"/>
            <a:ext cx="72728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sz="1600" b="1" dirty="0">
                <a:solidFill>
                  <a:srgbClr val="46464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Цель: формировать начальные представления о космосе. </a:t>
            </a:r>
          </a:p>
        </p:txBody>
      </p:sp>
    </p:spTree>
    <p:extLst>
      <p:ext uri="{BB962C8B-B14F-4D97-AF65-F5344CB8AC3E}">
        <p14:creationId xmlns:p14="http://schemas.microsoft.com/office/powerpoint/2010/main" val="6697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детей. «Конструирование»</a:t>
            </a:r>
            <a:endParaRPr lang="ru-RU" sz="3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Младшая группа\Desktop\CА СВ\d1ab3c28-0be6-43fd-af78-92cb1e318df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2016224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ладшая группа\Desktop\CА СВ\cc5d38e7-3b6b-4d47-b251-d22e334c54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509120"/>
            <a:ext cx="1897560" cy="189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Младшая группа\Desktop\CА СВ\f04d8d24-1ff1-4598-bff3-fbe4b9aee17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221088"/>
            <a:ext cx="1956790" cy="214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Младшая группа\Desktop\CА СВ\e7319a86-a721-4fc3-a76d-46463f7378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703" y="3987819"/>
            <a:ext cx="1854521" cy="221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Младшая группа\Desktop\CА СВ\e4954e14-9f64-4635-84ef-1f44de1727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412776"/>
            <a:ext cx="1936775" cy="257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Младшая группа\Desktop\CА СВ\e138e078-057a-4c46-a8b3-4388fd713cf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872" y="1432895"/>
            <a:ext cx="2068280" cy="2554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Младшая группа\Desktop\CА СВ\f41a7b52-f17e-497b-903a-7c0066dcee9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657398"/>
            <a:ext cx="1752735" cy="128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Младшая группа\Desktop\CА СВ\33b63389-4f15-402d-bdbe-bb26e27db94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49" y="4904532"/>
            <a:ext cx="1948262" cy="150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Младшая группа\Desktop\CА СВ\70619492-d02d-474b-b5dd-1eb1fb2067c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975" y="1412776"/>
            <a:ext cx="2394008" cy="257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602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54153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Объемное и плоскостное конструирование.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Младшая группа\Desktop\CА СВ\f9960b04-eba0-44d2-8620-6a0a16b93f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055" y="1916832"/>
            <a:ext cx="2714454" cy="2379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Младшая группа\Desktop\CА СВ\f76057d7-3146-44c9-951d-1e400f8715c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8818" y="4401601"/>
            <a:ext cx="1644691" cy="218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Младшая группа\Desktop\CА СВ\fde5dd19-57e1-47e3-a34d-8fbf18c29ad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6" y="1565884"/>
            <a:ext cx="2813883" cy="283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Младшая группа\Desktop\CА СВ\0a776291-6050-4e12-baf6-f0abfd00628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869" y="4428425"/>
            <a:ext cx="2857806" cy="2240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Младшая группа\Desktop\CА СВ\1bc00ea0-9b37-49f6-a0ac-1b6717f5cb4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869" y="1585155"/>
            <a:ext cx="1676131" cy="284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Младшая группа\Desktop\CА СВ\5df37182-63fc-4670-9408-ae3b65dc436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7" y="4476248"/>
            <a:ext cx="2855302" cy="2193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Младшая группа\Desktop\CА СВ\56c352f0-725c-4419-8763-d2dd43ec13fd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369" y="4401600"/>
            <a:ext cx="1465231" cy="218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Младшая группа\Desktop\CА СВ\702f07e2-167d-4b71-b00d-47a7b0ddd29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99425"/>
            <a:ext cx="1829747" cy="2804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52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 космическим тропкам математики!!!!</a:t>
            </a:r>
            <a:endParaRPr lang="ru-RU" dirty="0"/>
          </a:p>
        </p:txBody>
      </p:sp>
      <p:pic>
        <p:nvPicPr>
          <p:cNvPr id="8194" name="Picture 2" descr="C:\Users\Младшая группа\Desktop\CА СВ\8891881a-2ccb-460c-82f4-5b3ee39a4d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4150346" cy="5063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Младшая группа\Desktop\CА СВ\a992e20c-6379-4ff0-aa54-8e303826924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268" y="3717031"/>
            <a:ext cx="2226828" cy="3009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Младшая группа\Desktop\CА СВ\b54e1769-c047-4889-9c06-7e55812fdf7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836713"/>
            <a:ext cx="2736304" cy="272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89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3582" y="11663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ФМП </a:t>
            </a:r>
            <a:br>
              <a:rPr lang="ru-RU" sz="28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(формирование математических представлений)</a:t>
            </a:r>
            <a:endParaRPr lang="ru-RU" sz="28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Младшая группа\Desktop\CА СВ\4c1a2bd9-4baf-4449-b2ff-b96848b8b4d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49492"/>
            <a:ext cx="1810241" cy="181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Младшая группа\Desktop\CА СВ\4eb50775-c285-4db3-9677-93af236f9f3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636" y="1681308"/>
            <a:ext cx="2383804" cy="189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Младшая группа\Desktop\CА СВ\5ceff02a-31ec-46a4-90f9-5830f4f379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102" y="1740985"/>
            <a:ext cx="1574169" cy="1836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Младшая группа\Desktop\CА СВ\9b2c0b3e-a7fa-4138-ac0b-340722066a6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08" y="3577516"/>
            <a:ext cx="1742671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Младшая группа\Desktop\CА СВ\23cdde6c-6cd0-4093-a2b5-a735caee994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636" y="3589146"/>
            <a:ext cx="2383804" cy="2864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Младшая группа\Desktop\CА СВ\47c18750-f266-42f0-8248-927baa72f78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793" y="1740985"/>
            <a:ext cx="1996391" cy="3992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98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6304" y="260648"/>
            <a:ext cx="8925545" cy="70609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/>
              </a:rPr>
              <a:t>ИЗО (лепка, рисование, обрывная аппликация.)</a:t>
            </a:r>
            <a:endParaRPr lang="ru-RU" sz="2400" dirty="0">
              <a:solidFill>
                <a:schemeClr val="tx1"/>
              </a:solidFill>
              <a:effectLst/>
            </a:endParaRPr>
          </a:p>
        </p:txBody>
      </p:sp>
      <p:pic>
        <p:nvPicPr>
          <p:cNvPr id="5122" name="Picture 2" descr="C:\Users\Младшая группа\Desktop\CА СВ\71c16ddc-c4b8-4a79-bbe9-cc23ad31746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1440161" cy="240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Младшая группа\Desktop\CА СВ\83e157ef-ded3-468d-9828-333c71f939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11295"/>
            <a:ext cx="1383368" cy="204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Младшая группа\Desktop\CА СВ\181d2ea1-b39e-4a8e-ae9e-325212b546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04" y="3548336"/>
            <a:ext cx="1728192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Младшая группа\Desktop\CА СВ\545e8802-c845-46dd-bd93-3447e800f5c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556792"/>
            <a:ext cx="1872208" cy="220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Младшая группа\Desktop\CА СВ\800b49e3-deef-4546-829e-73f84851937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996447"/>
            <a:ext cx="2507940" cy="2200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Младшая группа\Desktop\CА СВ\a6bce364-c28f-4f7c-9cc0-a53b249cf6e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711295"/>
            <a:ext cx="1728192" cy="195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75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Творчество и красота!!! </a:t>
            </a:r>
            <a:endParaRPr lang="ru-RU" dirty="0"/>
          </a:p>
        </p:txBody>
      </p:sp>
      <p:pic>
        <p:nvPicPr>
          <p:cNvPr id="7170" name="Picture 2" descr="C:\Users\Младшая группа\Desktop\CА СВ\3535b083-fc9b-4510-b940-f6c319124a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1681536" cy="168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Младшая группа\Desktop\CА СВ\04629d22-d4a1-458d-8bb3-f07761e8e3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174371"/>
            <a:ext cx="2448272" cy="1712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Младшая группа\Desktop\CА СВ\7276e235-6cf5-446b-b0ea-6163d6aa82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59313"/>
            <a:ext cx="1681536" cy="202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Младшая группа\Desktop\CА СВ\63457c18-bd07-479b-961c-03247cd1b7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107299"/>
            <a:ext cx="3888432" cy="513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Младшая группа\Desktop\CА СВ\657236ee-1811-4d89-a8bb-9ab63dcf2aff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538" y="2996952"/>
            <a:ext cx="2472478" cy="1888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Младшая группа\Desktop\CА СВ\62873646-5b89-4b8c-92c0-6dfe03fc7f3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23" y="4913689"/>
            <a:ext cx="1691341" cy="172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36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Солнышко светит нам в окошко!!!</a:t>
            </a:r>
            <a:endParaRPr lang="ru-RU" dirty="0"/>
          </a:p>
        </p:txBody>
      </p:sp>
      <p:pic>
        <p:nvPicPr>
          <p:cNvPr id="9218" name="Picture 2" descr="C:\Users\Младшая группа\Desktop\CА СВ\a25aeb9f-d5d4-4f42-85da-6832956a3e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52936"/>
            <a:ext cx="144016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Младшая группа\Desktop\CА СВ\a447ea1d-fbd2-41ce-aca4-eaccf3ec52a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806" y="1700808"/>
            <a:ext cx="1604076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Младшая группа\Desktop\CА СВ\aa0d5ec8-27ec-4fb5-ac93-4ebcca5a6d2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412776"/>
            <a:ext cx="3664890" cy="520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Младшая группа\Desktop\CА СВ\b4790c31-0fd3-465e-98c6-e5d5994d60f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806" y="4962939"/>
            <a:ext cx="1595894" cy="165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25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243</TotalTime>
  <Words>84</Words>
  <Application>Microsoft Office PowerPoint</Application>
  <PresentationFormat>Экран (4:3)</PresentationFormat>
  <Paragraphs>17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Открытая</vt:lpstr>
      <vt:lpstr>Неделя: «Космические просторы»</vt:lpstr>
      <vt:lpstr>Знакомство с космосом  и воздушным транспортом.  </vt:lpstr>
      <vt:lpstr>Работа детей. «Конструирование»</vt:lpstr>
      <vt:lpstr>Объемное и плоскостное конструирование.</vt:lpstr>
      <vt:lpstr>По космическим тропкам математики!!!!</vt:lpstr>
      <vt:lpstr>ФМП  (формирование математических представлений)</vt:lpstr>
      <vt:lpstr>ИЗО (лепка, рисование, обрывная аппликация.)</vt:lpstr>
      <vt:lpstr>Творчество и красота!!! </vt:lpstr>
      <vt:lpstr>Солнышко светит нам в окошко!!!</vt:lpstr>
      <vt:lpstr>Космические просторы</vt:lpstr>
      <vt:lpstr>Наши работы!!! Планета земля!!!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Неделя: «Космические просторы»</dc:title>
  <dc:creator>Старшая группа</dc:creator>
  <cp:lastModifiedBy>Windows User</cp:lastModifiedBy>
  <cp:revision>15</cp:revision>
  <dcterms:created xsi:type="dcterms:W3CDTF">2022-04-15T10:41:19Z</dcterms:created>
  <dcterms:modified xsi:type="dcterms:W3CDTF">2022-04-15T14:56:43Z</dcterms:modified>
</cp:coreProperties>
</file>