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70" r:id="rId8"/>
    <p:sldId id="272" r:id="rId9"/>
    <p:sldId id="262" r:id="rId10"/>
    <p:sldId id="265" r:id="rId11"/>
    <p:sldId id="263" r:id="rId12"/>
    <p:sldId id="269" r:id="rId13"/>
    <p:sldId id="268" r:id="rId14"/>
    <p:sldId id="266" r:id="rId15"/>
    <p:sldId id="267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0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3195786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Презентация на тему: «ПДД в дошкольном воспитании как важный элемент формирования личности ребенка.»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4797152"/>
            <a:ext cx="5544616" cy="172819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Подготовили воспитатели: Ткачева С В.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Прутяну</a:t>
            </a:r>
            <a:r>
              <a:rPr lang="ru-RU" b="1" dirty="0" smtClean="0">
                <a:solidFill>
                  <a:srgbClr val="002060"/>
                </a:solidFill>
              </a:rPr>
              <a:t> С А.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3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Младшая группа\Desktop\b281a2ed-337d-4f4a-84b0-8165c72dc4b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5399584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Младшая группа\Desktop\86db8329-4787-4518-8826-74d6a6c368e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584" y="1268760"/>
            <a:ext cx="3744416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116632"/>
            <a:ext cx="6488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Пластелинография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91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ладшая группа\Desktop\f65e93a4-f46e-4adb-a703-285af6b76f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8"/>
            <a:ext cx="4932040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ладшая группа\Desktop\1a1a30aa-a847-4a5d-9680-35dd03cce2f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20888"/>
            <a:ext cx="4212348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98566" y="62420"/>
            <a:ext cx="8892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Наши любимые раскраски</a:t>
            </a:r>
          </a:p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(раскрась правильно)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9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Младшая группа\Desktop\4e029469-0e61-4342-89de-fc10258087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8496944" cy="584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93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Младшая группа\Desktop\266_15_43_53_S8Xx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568952" cy="613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64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Младшая группа\Desktop\561c56af-86fb-4199-b367-c10c118743b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050" y="2308324"/>
            <a:ext cx="4543946" cy="448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Младшая группа\Desktop\5322a760-5dfc-46be-b36d-a46b9a65d1a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08324"/>
            <a:ext cx="4104457" cy="422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0"/>
            <a:ext cx="69847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Работа с родителями.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Творческие работы  детей и родителей: Правила Дорожного Движения.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13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Младшая группа\Desktop\98d39c39-5ed3-4f4f-a281-2b52bf6dd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48538"/>
            <a:ext cx="7865629" cy="423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332656"/>
            <a:ext cx="78656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 садик утром мы идем.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Светофор горит огнем.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Мы по зебре пошагаем, дорогу не перебегаем.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ПДД мы изучаем и конечно применяем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829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СПАСИБО ЗА ВНИМАНИЕ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4338" name="Picture 2" descr="C:\Users\Младшая группа\Desktop\пдд\6758cd22-7eac-4383-8200-4559c7c370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132856"/>
            <a:ext cx="6192688" cy="411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77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962" y="548680"/>
            <a:ext cx="806489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Актуальность</a:t>
            </a:r>
            <a:r>
              <a:rPr lang="ru-RU" sz="2800" b="1" dirty="0" smtClean="0"/>
              <a:t> – в раннем детском возрасте у детей отсутствует </a:t>
            </a:r>
            <a:r>
              <a:rPr lang="ru-RU" sz="2800" b="1" dirty="0"/>
              <a:t>психологическая , защитная реакция на обстановку </a:t>
            </a:r>
            <a:r>
              <a:rPr lang="ru-RU" sz="2800" b="1" dirty="0" smtClean="0"/>
              <a:t>на </a:t>
            </a:r>
            <a:r>
              <a:rPr lang="ru-RU" sz="2800" b="1" dirty="0"/>
              <a:t>дорогах</a:t>
            </a:r>
            <a:r>
              <a:rPr lang="ru-RU" sz="2800" b="1" dirty="0" smtClean="0"/>
              <a:t>.</a:t>
            </a:r>
          </a:p>
          <a:p>
            <a:r>
              <a:rPr lang="ru-RU" sz="2800" b="1" dirty="0" smtClean="0"/>
              <a:t>Они непосредственны и  только открывают для себя что то новое,</a:t>
            </a:r>
            <a:r>
              <a:rPr lang="ru-RU" sz="2800" b="1" dirty="0"/>
              <a:t> и именно   непосредственность  ставит их перед </a:t>
            </a:r>
            <a:r>
              <a:rPr lang="ru-RU" sz="2800" b="1" dirty="0" smtClean="0"/>
              <a:t>реальными</a:t>
            </a:r>
            <a:r>
              <a:rPr lang="ru-RU" sz="2800" b="1" dirty="0"/>
              <a:t> опасностями на дорогах и улицах</a:t>
            </a:r>
            <a:r>
              <a:rPr lang="ru-RU" sz="2800" b="1" dirty="0" smtClean="0"/>
              <a:t> .</a:t>
            </a:r>
            <a:r>
              <a:rPr lang="ru-RU" sz="2800" b="1" dirty="0"/>
              <a:t>Поэтому очень важно </a:t>
            </a:r>
            <a:r>
              <a:rPr lang="ru-RU" sz="2800" b="1" dirty="0" err="1" smtClean="0"/>
              <a:t>форми</a:t>
            </a:r>
            <a:r>
              <a:rPr lang="ru-RU" sz="2800" b="1" dirty="0" smtClean="0"/>
              <a:t>-</a:t>
            </a:r>
            <a:endParaRPr lang="ru-RU" sz="2800" b="1" dirty="0"/>
          </a:p>
          <a:p>
            <a:r>
              <a:rPr lang="ru-RU" sz="2800" b="1" dirty="0" smtClean="0"/>
              <a:t>ровать  с раннего возраста у дошкольников навыки безопасног</a:t>
            </a:r>
            <a:r>
              <a:rPr lang="ru-RU" sz="2800" b="1" dirty="0"/>
              <a:t>о поведения на улицах города.</a:t>
            </a:r>
          </a:p>
          <a:p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7390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96068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Цель :</a:t>
            </a:r>
          </a:p>
          <a:p>
            <a:r>
              <a:rPr lang="ru-RU" sz="2400" b="1" dirty="0" smtClean="0"/>
              <a:t>Через ознакомление с правилами дорожного движения </a:t>
            </a:r>
          </a:p>
          <a:p>
            <a:r>
              <a:rPr lang="ru-RU" sz="2400" b="1" dirty="0" smtClean="0"/>
              <a:t>сформировать безопасное поведение у детей дошкольного возраста.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Задачи:</a:t>
            </a:r>
          </a:p>
          <a:p>
            <a:r>
              <a:rPr lang="ru-RU" sz="2400" b="1" dirty="0" smtClean="0"/>
              <a:t>-Познакомить детей со значением  дорожных знаков.</a:t>
            </a:r>
          </a:p>
          <a:p>
            <a:r>
              <a:rPr lang="ru-RU" sz="2400" b="1" dirty="0" smtClean="0"/>
              <a:t>Ярче активизировать представления детей об окружающей дорожной</a:t>
            </a:r>
            <a:r>
              <a:rPr lang="ru-RU" sz="2400" b="1" dirty="0"/>
              <a:t> среде и правилах поведения на дорогах</a:t>
            </a:r>
            <a:r>
              <a:rPr lang="ru-RU" sz="2400" b="1" dirty="0" smtClean="0"/>
              <a:t>.</a:t>
            </a:r>
          </a:p>
          <a:p>
            <a:r>
              <a:rPr lang="ru-RU" sz="2400" b="1" dirty="0" smtClean="0"/>
              <a:t>-Развить у дошкольников способность практически применять</a:t>
            </a:r>
          </a:p>
          <a:p>
            <a:r>
              <a:rPr lang="ru-RU" sz="2400" b="1" dirty="0" smtClean="0"/>
              <a:t> полученные знания  о дорожно- транспортной среде.</a:t>
            </a:r>
          </a:p>
          <a:p>
            <a:r>
              <a:rPr lang="ru-RU" sz="2400" b="1" dirty="0" smtClean="0"/>
              <a:t>-Воспитывать сознательное и дисциплинированное выполнение правил дорожного </a:t>
            </a:r>
            <a:r>
              <a:rPr lang="ru-RU" sz="2400" b="1" dirty="0"/>
              <a:t>движения</a:t>
            </a:r>
            <a:r>
              <a:rPr lang="ru-RU" sz="2400" b="1" dirty="0" smtClean="0"/>
              <a:t>.</a:t>
            </a:r>
          </a:p>
          <a:p>
            <a:r>
              <a:rPr lang="ru-RU" sz="2400" b="1" dirty="0" smtClean="0"/>
              <a:t>-Пропагандировать правила дорожного движения и  безопасного</a:t>
            </a:r>
            <a:r>
              <a:rPr lang="ru-RU" sz="2400" b="1" dirty="0"/>
              <a:t> образа жизни среди родителей дошкольников.</a:t>
            </a:r>
          </a:p>
          <a:p>
            <a:endParaRPr lang="ru-RU" sz="2400" b="1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5262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Младшая группа\Desktop\пдд\4b06a9f72602fdc2a96586449c4c95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8912" cy="590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63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ладшая группа\Desktop\2a17de5f-fe75-4a97-a39d-872eb8bf4a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8" y="1196752"/>
            <a:ext cx="2774341" cy="256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ладшая группа\Desktop\8f5561fa-de86-4d5b-999c-0da78eb5c4d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1196752"/>
            <a:ext cx="3228215" cy="255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Младшая группа\Desktop\2514dd87-b117-4472-b1c2-6d8875c490b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" y="3756984"/>
            <a:ext cx="2990364" cy="310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Младшая группа\Desktop\45872a61-bbcc-4771-9e82-ba8bb21eb23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681" y="3787282"/>
            <a:ext cx="3237343" cy="309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Младшая группа\Desktop\529a5847-0e90-4e4f-bdbc-ebe7d9ec6f5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024" y="3849424"/>
            <a:ext cx="3071976" cy="300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Младшая группа\Desktop\55f66b5f-ca5e-4e45-9456-94820c1111c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024" y="1196752"/>
            <a:ext cx="3084286" cy="266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469" y="0"/>
            <a:ext cx="90868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Изучение и запоминание дорожных знаков через игру.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29462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Младшая группа\Desktop\5f775422-964f-47d7-88e8-92415530616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177" y="2564904"/>
            <a:ext cx="4936581" cy="336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1072" y="188640"/>
            <a:ext cx="7128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Игры ситуации-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«Мы машинками играем правила запоминаем»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87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Младшая группа\Desktop\пдд\01lab5oc212265753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7" y="3175902"/>
            <a:ext cx="4558921" cy="371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Младшая группа\Desktop\пдд\m-drevena-vkladacka-doprava-498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648"/>
            <a:ext cx="4355976" cy="363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7" y="980728"/>
            <a:ext cx="35283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Игра- сложи и найди картинку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48064" y="3898268"/>
            <a:ext cx="3851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Настольные игры.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Транспорт и дорога.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31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Младшая группа\Desktop\пдд\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8023"/>
            <a:ext cx="8208912" cy="594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871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Младшая группа\Desktop\214d6c6d-6c1a-4a4b-b34c-0cbf38b282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037592"/>
            <a:ext cx="4516309" cy="470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ладшая группа\Desktop\5d59affc-c9c9-43cb-af88-726a771e89a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454" y="2081625"/>
            <a:ext cx="4622546" cy="465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081" y="476672"/>
            <a:ext cx="8676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Закрепление знаний по ПДД через художественное творчество: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(</a:t>
            </a:r>
            <a:r>
              <a:rPr lang="ru-RU" sz="3200" b="1" dirty="0" err="1" smtClean="0">
                <a:solidFill>
                  <a:srgbClr val="C00000"/>
                </a:solidFill>
              </a:rPr>
              <a:t>пластелинография</a:t>
            </a:r>
            <a:r>
              <a:rPr lang="ru-RU" sz="3200" b="1" dirty="0" smtClean="0">
                <a:solidFill>
                  <a:srgbClr val="C00000"/>
                </a:solidFill>
              </a:rPr>
              <a:t>)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14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DFF7C0"/>
      </a:dk2>
      <a:lt2>
        <a:srgbClr val="9FE842"/>
      </a:lt2>
      <a:accent1>
        <a:srgbClr val="40690C"/>
      </a:accent1>
      <a:accent2>
        <a:srgbClr val="9FE842"/>
      </a:accent2>
      <a:accent3>
        <a:srgbClr val="568C11"/>
      </a:accent3>
      <a:accent4>
        <a:srgbClr val="5DCEAF"/>
      </a:accent4>
      <a:accent5>
        <a:srgbClr val="FFB279"/>
      </a:accent5>
      <a:accent6>
        <a:srgbClr val="FFE0C9"/>
      </a:accent6>
      <a:hlink>
        <a:srgbClr val="9FE842"/>
      </a:hlink>
      <a:folHlink>
        <a:srgbClr val="DFF7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257</Words>
  <Application>Microsoft Office PowerPoint</Application>
  <PresentationFormat>Экран (4:3)</PresentationFormat>
  <Paragraphs>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на тему: «ПДД в дошкольном воспитании как важный элемент формирования личности ребенка.»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Старшая группа</dc:creator>
  <cp:lastModifiedBy>Windows User</cp:lastModifiedBy>
  <cp:revision>19</cp:revision>
  <dcterms:created xsi:type="dcterms:W3CDTF">2023-01-26T16:19:59Z</dcterms:created>
  <dcterms:modified xsi:type="dcterms:W3CDTF">2023-01-26T19:40:34Z</dcterms:modified>
</cp:coreProperties>
</file>