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73" r:id="rId4"/>
    <p:sldId id="270" r:id="rId5"/>
    <p:sldId id="258" r:id="rId6"/>
    <p:sldId id="261" r:id="rId7"/>
    <p:sldId id="260" r:id="rId8"/>
    <p:sldId id="259" r:id="rId9"/>
    <p:sldId id="262" r:id="rId10"/>
    <p:sldId id="268" r:id="rId11"/>
    <p:sldId id="267" r:id="rId12"/>
    <p:sldId id="269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RealNameQuest.jpg"/>
          <p:cNvPicPr>
            <a:picLocks noChangeAspect="1"/>
          </p:cNvPicPr>
          <p:nvPr/>
        </p:nvPicPr>
        <p:blipFill>
          <a:blip r:embed="rId2"/>
          <a:srcRect l="22656" t="11458" r="21094" b="9375"/>
          <a:stretch>
            <a:fillRect/>
          </a:stretch>
        </p:blipFill>
        <p:spPr>
          <a:xfrm flipH="1">
            <a:off x="285720" y="2786058"/>
            <a:ext cx="4278184" cy="371475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071802" y="1428736"/>
            <a:ext cx="5786479" cy="2031325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92D050"/>
                </a:solidFill>
                <a:effectLst/>
              </a:rPr>
              <a:t>День отца-</a:t>
            </a:r>
          </a:p>
          <a:p>
            <a:pPr algn="ctr"/>
            <a:r>
              <a:rPr lang="ru-RU" sz="6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92D050"/>
                </a:solidFill>
                <a:effectLst/>
              </a:rPr>
              <a:t>16 октября</a:t>
            </a:r>
            <a:endParaRPr lang="ru-RU" sz="6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92D050"/>
              </a:solidFill>
              <a:effectLst/>
            </a:endParaRPr>
          </a:p>
        </p:txBody>
      </p:sp>
      <p:pic>
        <p:nvPicPr>
          <p:cNvPr id="7" name="Рисунок 6" descr="i4xbkivpdg9765qjqc6f606d6me87w0d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00760" y="0"/>
            <a:ext cx="2951595" cy="142876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stock-vector-colourful-vintage-seamless-background-pattern-with-cute-retro-hipster-doodle-icons-mustache-pipe-193838906.jpg"/>
          <p:cNvPicPr>
            <a:picLocks noChangeAspect="1"/>
          </p:cNvPicPr>
          <p:nvPr/>
        </p:nvPicPr>
        <p:blipFill>
          <a:blip r:embed="rId2"/>
          <a:srcRect b="6054"/>
          <a:stretch>
            <a:fillRect/>
          </a:stretch>
        </p:blipFill>
        <p:spPr>
          <a:xfrm>
            <a:off x="0" y="0"/>
            <a:ext cx="9144000" cy="758820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Рисунок 4" descr="IMG-69be8ef1f795944866bfd383888ef0cf-V-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34" y="571480"/>
            <a:ext cx="8239151" cy="62865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stock-vector-colourful-vintage-seamless-background-pattern-with-cute-retro-hipster-doodle-icons-mustache-pipe-193838906.jpg"/>
          <p:cNvPicPr>
            <a:picLocks noChangeAspect="1"/>
          </p:cNvPicPr>
          <p:nvPr/>
        </p:nvPicPr>
        <p:blipFill>
          <a:blip r:embed="rId2"/>
          <a:srcRect b="6054"/>
          <a:stretch>
            <a:fillRect/>
          </a:stretch>
        </p:blipFill>
        <p:spPr>
          <a:xfrm>
            <a:off x="0" y="0"/>
            <a:ext cx="9144000" cy="758820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Рисунок 4" descr="IMG-d65853df96b4e7508c9c907bb74a418d-V.jpg"/>
          <p:cNvPicPr>
            <a:picLocks noChangeAspect="1"/>
          </p:cNvPicPr>
          <p:nvPr/>
        </p:nvPicPr>
        <p:blipFill>
          <a:blip r:embed="rId3"/>
          <a:srcRect t="2151"/>
          <a:stretch>
            <a:fillRect/>
          </a:stretch>
        </p:blipFill>
        <p:spPr>
          <a:xfrm>
            <a:off x="1214414" y="357166"/>
            <a:ext cx="6858024" cy="650083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stock-vector-colourful-vintage-seamless-background-pattern-with-cute-retro-hipster-doodle-icons-mustache-pipe-193838906.jpg"/>
          <p:cNvPicPr>
            <a:picLocks noChangeAspect="1"/>
          </p:cNvPicPr>
          <p:nvPr/>
        </p:nvPicPr>
        <p:blipFill>
          <a:blip r:embed="rId2"/>
          <a:srcRect b="6054"/>
          <a:stretch>
            <a:fillRect/>
          </a:stretch>
        </p:blipFill>
        <p:spPr>
          <a:xfrm>
            <a:off x="0" y="0"/>
            <a:ext cx="9144000" cy="758820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Рисунок 5" descr="IMG_20221012_182744.jpg"/>
          <p:cNvPicPr>
            <a:picLocks noChangeAspect="1"/>
          </p:cNvPicPr>
          <p:nvPr/>
        </p:nvPicPr>
        <p:blipFill>
          <a:blip r:embed="rId3"/>
          <a:srcRect t="9375" b="12500"/>
          <a:stretch>
            <a:fillRect/>
          </a:stretch>
        </p:blipFill>
        <p:spPr>
          <a:xfrm>
            <a:off x="0" y="500042"/>
            <a:ext cx="9144000" cy="585791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stock-vector-colourful-vintage-seamless-background-pattern-with-cute-retro-hipster-doodle-icons-mustache-pipe-193838906.jpg"/>
          <p:cNvPicPr>
            <a:picLocks noChangeAspect="1"/>
          </p:cNvPicPr>
          <p:nvPr/>
        </p:nvPicPr>
        <p:blipFill>
          <a:blip r:embed="rId2"/>
          <a:srcRect b="6054"/>
          <a:stretch>
            <a:fillRect/>
          </a:stretch>
        </p:blipFill>
        <p:spPr>
          <a:xfrm>
            <a:off x="0" y="-214338"/>
            <a:ext cx="9144000" cy="7588203"/>
          </a:xfrm>
          <a:prstGeom prst="rect">
            <a:avLst/>
          </a:prstGeom>
        </p:spPr>
      </p:pic>
      <p:pic>
        <p:nvPicPr>
          <p:cNvPr id="8" name="Рисунок 7" descr="IMG-c07c3c42e22aefe7d6a3cf6a2d6e17f4-V.jpg"/>
          <p:cNvPicPr>
            <a:picLocks noChangeAspect="1"/>
          </p:cNvPicPr>
          <p:nvPr/>
        </p:nvPicPr>
        <p:blipFill>
          <a:blip r:embed="rId3"/>
          <a:srcRect t="22916"/>
          <a:stretch>
            <a:fillRect/>
          </a:stretch>
        </p:blipFill>
        <p:spPr>
          <a:xfrm>
            <a:off x="214282" y="571479"/>
            <a:ext cx="4643470" cy="536902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0" name="Прямоугольник 9"/>
          <p:cNvSpPr/>
          <p:nvPr/>
        </p:nvSpPr>
        <p:spPr>
          <a:xfrm>
            <a:off x="5214942" y="0"/>
            <a:ext cx="3500462" cy="664371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286380" y="1643050"/>
            <a:ext cx="3314696" cy="5000659"/>
          </a:xfrm>
        </p:spPr>
        <p:txBody>
          <a:bodyPr>
            <a:normAutofit/>
          </a:bodyPr>
          <a:lstStyle/>
          <a:p>
            <a:r>
              <a:rPr lang="ru-RU" sz="32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Тюбаров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Павел Николаевич</a:t>
            </a:r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Участник </a:t>
            </a:r>
            <a:b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Региональной Премии</a:t>
            </a:r>
            <a:r>
              <a:rPr lang="ru-RU" sz="4800" dirty="0" smtClean="0">
                <a:solidFill>
                  <a:srgbClr val="FF0000"/>
                </a:solidFill>
                <a:latin typeface="Monotype Corsiva" pitchFamily="66" charset="0"/>
                <a:cs typeface="Mongolian Baiti" pitchFamily="66" charset="0"/>
              </a:rPr>
              <a:t/>
            </a:r>
            <a:br>
              <a:rPr lang="ru-RU" sz="4800" dirty="0" smtClean="0">
                <a:solidFill>
                  <a:srgbClr val="FF0000"/>
                </a:solidFill>
                <a:latin typeface="Monotype Corsiva" pitchFamily="66" charset="0"/>
                <a:cs typeface="Mongolian Baiti" pitchFamily="66" charset="0"/>
              </a:rPr>
            </a:b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  <a:cs typeface="Aharoni" pitchFamily="2" charset="-79"/>
              </a:rPr>
              <a:t> </a:t>
            </a: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  <a:cs typeface="Aharoni" pitchFamily="2" charset="-79"/>
              </a:rPr>
              <a:t>«Отец года 2022»</a:t>
            </a:r>
            <a:b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  <a:cs typeface="Aharoni" pitchFamily="2" charset="-79"/>
              </a:rPr>
            </a:b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  <a:cs typeface="Aharoni" pitchFamily="2" charset="-79"/>
              </a:rPr>
              <a:t/>
            </a:r>
            <a:b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  <a:cs typeface="Aharoni" pitchFamily="2" charset="-79"/>
              </a:rPr>
            </a:b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  <a:cs typeface="Aharoni" pitchFamily="2" charset="-79"/>
              </a:rPr>
              <a:t/>
            </a:r>
            <a:b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  <a:cs typeface="Aharoni" pitchFamily="2" charset="-79"/>
              </a:rPr>
            </a:b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  <a:cs typeface="Aharoni" pitchFamily="2" charset="-79"/>
              </a:rPr>
              <a:t> </a:t>
            </a:r>
            <a:endParaRPr lang="ru-RU" sz="3600" b="1" dirty="0">
              <a:solidFill>
                <a:schemeClr val="accent2">
                  <a:lumMod val="50000"/>
                </a:schemeClr>
              </a:solidFill>
              <a:latin typeface="Monotype Corsiva" pitchFamily="66" charset="0"/>
              <a:cs typeface="Aharoni" pitchFamily="2" charset="-79"/>
            </a:endParaRPr>
          </a:p>
        </p:txBody>
      </p:sp>
      <p:pic>
        <p:nvPicPr>
          <p:cNvPr id="11" name="Рисунок 10" descr="9ade47f2a30248f6073e359b0a9d0445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15074" y="4857760"/>
            <a:ext cx="1571636" cy="1571636"/>
          </a:xfrm>
          <a:prstGeom prst="rect">
            <a:avLst/>
          </a:prstGeom>
        </p:spPr>
      </p:pic>
      <p:pic>
        <p:nvPicPr>
          <p:cNvPr id="12" name="Рисунок 11" descr="i4xbkivpdg9765qjqc6f606d6me87w0d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57818" y="142852"/>
            <a:ext cx="3165909" cy="153250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stock-vector-colourful-vintage-seamless-background-pattern-with-cute-retro-hipster-doodle-icons-mustache-pipe-193838906.jpg"/>
          <p:cNvPicPr>
            <a:picLocks noChangeAspect="1"/>
          </p:cNvPicPr>
          <p:nvPr/>
        </p:nvPicPr>
        <p:blipFill>
          <a:blip r:embed="rId2"/>
          <a:srcRect b="6054"/>
          <a:stretch>
            <a:fillRect/>
          </a:stretch>
        </p:blipFill>
        <p:spPr>
          <a:xfrm>
            <a:off x="0" y="-214338"/>
            <a:ext cx="9144000" cy="7588203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5214942" y="0"/>
            <a:ext cx="3500462" cy="664371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286380" y="1928802"/>
            <a:ext cx="3314696" cy="4714907"/>
          </a:xfrm>
        </p:spPr>
        <p:txBody>
          <a:bodyPr>
            <a:normAutofit fontScale="90000"/>
          </a:bodyPr>
          <a:lstStyle/>
          <a:p>
            <a:r>
              <a:rPr lang="ru-RU" sz="32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Сусляков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Евгений Викторович </a:t>
            </a:r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Участник </a:t>
            </a:r>
            <a:b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Региональной Премии</a:t>
            </a:r>
            <a:r>
              <a:rPr lang="ru-RU" sz="4800" dirty="0" smtClean="0">
                <a:solidFill>
                  <a:srgbClr val="FF0000"/>
                </a:solidFill>
                <a:latin typeface="Monotype Corsiva" pitchFamily="66" charset="0"/>
                <a:cs typeface="Mongolian Baiti" pitchFamily="66" charset="0"/>
              </a:rPr>
              <a:t/>
            </a:r>
            <a:br>
              <a:rPr lang="ru-RU" sz="4800" dirty="0" smtClean="0">
                <a:solidFill>
                  <a:srgbClr val="FF0000"/>
                </a:solidFill>
                <a:latin typeface="Monotype Corsiva" pitchFamily="66" charset="0"/>
                <a:cs typeface="Mongolian Baiti" pitchFamily="66" charset="0"/>
              </a:rPr>
            </a:b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  <a:cs typeface="Aharoni" pitchFamily="2" charset="-79"/>
              </a:rPr>
              <a:t> </a:t>
            </a: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  <a:cs typeface="Aharoni" pitchFamily="2" charset="-79"/>
              </a:rPr>
              <a:t>«Отец года 2022»</a:t>
            </a:r>
            <a:b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  <a:cs typeface="Aharoni" pitchFamily="2" charset="-79"/>
              </a:rPr>
            </a:b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  <a:cs typeface="Aharoni" pitchFamily="2" charset="-79"/>
              </a:rPr>
              <a:t/>
            </a:r>
            <a:b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  <a:cs typeface="Aharoni" pitchFamily="2" charset="-79"/>
              </a:rPr>
            </a:b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  <a:cs typeface="Aharoni" pitchFamily="2" charset="-79"/>
              </a:rPr>
              <a:t/>
            </a:r>
            <a:b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  <a:cs typeface="Aharoni" pitchFamily="2" charset="-79"/>
              </a:rPr>
            </a:b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  <a:cs typeface="Aharoni" pitchFamily="2" charset="-79"/>
              </a:rPr>
              <a:t/>
            </a:r>
            <a:b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  <a:cs typeface="Aharoni" pitchFamily="2" charset="-79"/>
              </a:rPr>
            </a:b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  <a:cs typeface="Aharoni" pitchFamily="2" charset="-79"/>
              </a:rPr>
              <a:t> </a:t>
            </a:r>
            <a:endParaRPr lang="ru-RU" sz="3600" b="1" dirty="0">
              <a:solidFill>
                <a:schemeClr val="accent2">
                  <a:lumMod val="50000"/>
                </a:schemeClr>
              </a:solidFill>
              <a:latin typeface="Monotype Corsiva" pitchFamily="66" charset="0"/>
              <a:cs typeface="Aharoni" pitchFamily="2" charset="-79"/>
            </a:endParaRPr>
          </a:p>
        </p:txBody>
      </p:sp>
      <p:pic>
        <p:nvPicPr>
          <p:cNvPr id="12" name="Рисунок 11" descr="i4xbkivpdg9765qjqc6f606d6me87w0d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57818" y="214290"/>
            <a:ext cx="3165909" cy="1532502"/>
          </a:xfrm>
          <a:prstGeom prst="rect">
            <a:avLst/>
          </a:prstGeom>
        </p:spPr>
      </p:pic>
      <p:pic>
        <p:nvPicPr>
          <p:cNvPr id="9" name="Рисунок 8" descr="Сусляковы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72198" y="4714884"/>
            <a:ext cx="1643074" cy="1643074"/>
          </a:xfrm>
          <a:prstGeom prst="rect">
            <a:avLst/>
          </a:prstGeom>
        </p:spPr>
      </p:pic>
      <p:pic>
        <p:nvPicPr>
          <p:cNvPr id="13" name="Рисунок 12" descr="IMG-7955d890dfdd6cbeb4e203f9736b36a9-V.jpg"/>
          <p:cNvPicPr>
            <a:picLocks noChangeAspect="1"/>
          </p:cNvPicPr>
          <p:nvPr/>
        </p:nvPicPr>
        <p:blipFill>
          <a:blip r:embed="rId5"/>
          <a:srcRect l="34800" r="25451"/>
          <a:stretch>
            <a:fillRect/>
          </a:stretch>
        </p:blipFill>
        <p:spPr>
          <a:xfrm>
            <a:off x="500034" y="500042"/>
            <a:ext cx="4436300" cy="578647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stock-vector-colourful-vintage-seamless-background-pattern-with-cute-retro-hipster-doodle-icons-mustache-pipe-193838906.jpg"/>
          <p:cNvPicPr>
            <a:picLocks noChangeAspect="1"/>
          </p:cNvPicPr>
          <p:nvPr/>
        </p:nvPicPr>
        <p:blipFill>
          <a:blip r:embed="rId2"/>
          <a:srcRect b="6054"/>
          <a:stretch>
            <a:fillRect/>
          </a:stretch>
        </p:blipFill>
        <p:spPr>
          <a:xfrm>
            <a:off x="0" y="-214338"/>
            <a:ext cx="9144000" cy="7588203"/>
          </a:xfrm>
          <a:prstGeom prst="rect">
            <a:avLst/>
          </a:prstGeom>
        </p:spPr>
      </p:pic>
      <p:pic>
        <p:nvPicPr>
          <p:cNvPr id="6" name="Рисунок 5" descr="IMG_20221012_18141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04" y="0"/>
            <a:ext cx="51435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stock-vector-colourful-vintage-seamless-background-pattern-with-cute-retro-hipster-doodle-icons-mustache-pipe-193838906.jpg"/>
          <p:cNvPicPr>
            <a:picLocks noChangeAspect="1"/>
          </p:cNvPicPr>
          <p:nvPr/>
        </p:nvPicPr>
        <p:blipFill>
          <a:blip r:embed="rId2"/>
          <a:srcRect b="6054"/>
          <a:stretch>
            <a:fillRect/>
          </a:stretch>
        </p:blipFill>
        <p:spPr>
          <a:xfrm>
            <a:off x="0" y="-214338"/>
            <a:ext cx="9144000" cy="7588203"/>
          </a:xfrm>
          <a:prstGeom prst="rect">
            <a:avLst/>
          </a:prstGeom>
        </p:spPr>
      </p:pic>
      <p:pic>
        <p:nvPicPr>
          <p:cNvPr id="5" name="Рисунок 4" descr="IMG_20221012_181416.jpg"/>
          <p:cNvPicPr>
            <a:picLocks noChangeAspect="1"/>
          </p:cNvPicPr>
          <p:nvPr/>
        </p:nvPicPr>
        <p:blipFill>
          <a:blip r:embed="rId3"/>
          <a:srcRect l="4310"/>
          <a:stretch>
            <a:fillRect/>
          </a:stretch>
        </p:blipFill>
        <p:spPr>
          <a:xfrm>
            <a:off x="714348" y="0"/>
            <a:ext cx="7929586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stock-vector-colourful-vintage-seamless-background-pattern-with-cute-retro-hipster-doodle-icons-mustache-pipe-193838906.jpg"/>
          <p:cNvPicPr>
            <a:picLocks noChangeAspect="1"/>
          </p:cNvPicPr>
          <p:nvPr/>
        </p:nvPicPr>
        <p:blipFill>
          <a:blip r:embed="rId2"/>
          <a:srcRect b="6054"/>
          <a:stretch>
            <a:fillRect/>
          </a:stretch>
        </p:blipFill>
        <p:spPr>
          <a:xfrm>
            <a:off x="0" y="-214338"/>
            <a:ext cx="9144000" cy="7588203"/>
          </a:xfrm>
          <a:prstGeom prst="rect">
            <a:avLst/>
          </a:prstGeom>
        </p:spPr>
      </p:pic>
      <p:pic>
        <p:nvPicPr>
          <p:cNvPr id="5" name="Рисунок 4" descr="IMG_20221012_181424.jpg"/>
          <p:cNvPicPr>
            <a:picLocks noChangeAspect="1"/>
          </p:cNvPicPr>
          <p:nvPr/>
        </p:nvPicPr>
        <p:blipFill>
          <a:blip r:embed="rId3"/>
          <a:srcRect r="2777" b="23958"/>
          <a:stretch>
            <a:fillRect/>
          </a:stretch>
        </p:blipFill>
        <p:spPr>
          <a:xfrm>
            <a:off x="357158" y="0"/>
            <a:ext cx="4000496" cy="417194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Рисунок 5" descr="IMG_20221012_181435.jpg"/>
          <p:cNvPicPr>
            <a:picLocks noChangeAspect="1"/>
          </p:cNvPicPr>
          <p:nvPr/>
        </p:nvPicPr>
        <p:blipFill>
          <a:blip r:embed="rId4"/>
          <a:srcRect r="16666" b="21875"/>
          <a:stretch>
            <a:fillRect/>
          </a:stretch>
        </p:blipFill>
        <p:spPr>
          <a:xfrm>
            <a:off x="4757738" y="1643050"/>
            <a:ext cx="4171961" cy="52149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stock-vector-colourful-vintage-seamless-background-pattern-with-cute-retro-hipster-doodle-icons-mustache-pipe-193838906.jpg"/>
          <p:cNvPicPr>
            <a:picLocks noChangeAspect="1"/>
          </p:cNvPicPr>
          <p:nvPr/>
        </p:nvPicPr>
        <p:blipFill>
          <a:blip r:embed="rId2"/>
          <a:srcRect b="6054"/>
          <a:stretch>
            <a:fillRect/>
          </a:stretch>
        </p:blipFill>
        <p:spPr>
          <a:xfrm>
            <a:off x="0" y="-214338"/>
            <a:ext cx="9144000" cy="7588203"/>
          </a:xfrm>
          <a:prstGeom prst="rect">
            <a:avLst/>
          </a:prstGeom>
        </p:spPr>
      </p:pic>
      <p:pic>
        <p:nvPicPr>
          <p:cNvPr id="5" name="Рисунок 4" descr="IMG_20221012_18155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048" y="214289"/>
            <a:ext cx="3768323" cy="502443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Рисунок 5" descr="IMG_20221012_181639.jpg"/>
          <p:cNvPicPr>
            <a:picLocks noChangeAspect="1"/>
          </p:cNvPicPr>
          <p:nvPr/>
        </p:nvPicPr>
        <p:blipFill>
          <a:blip r:embed="rId4"/>
          <a:srcRect l="20833" b="16666"/>
          <a:stretch>
            <a:fillRect/>
          </a:stretch>
        </p:blipFill>
        <p:spPr>
          <a:xfrm>
            <a:off x="4643438" y="785794"/>
            <a:ext cx="4071948" cy="571501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stock-vector-colourful-vintage-seamless-background-pattern-with-cute-retro-hipster-doodle-icons-mustache-pipe-193838906.jpg"/>
          <p:cNvPicPr>
            <a:picLocks noChangeAspect="1"/>
          </p:cNvPicPr>
          <p:nvPr/>
        </p:nvPicPr>
        <p:blipFill>
          <a:blip r:embed="rId2"/>
          <a:srcRect b="6054"/>
          <a:stretch>
            <a:fillRect/>
          </a:stretch>
        </p:blipFill>
        <p:spPr>
          <a:xfrm>
            <a:off x="0" y="0"/>
            <a:ext cx="9144000" cy="758820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Рисунок 4" descr="IMG_20221012_18173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357166"/>
            <a:ext cx="3286148" cy="367735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Рисунок 5" descr="IMG_20221012_181723.jpg"/>
          <p:cNvPicPr>
            <a:picLocks noChangeAspect="1"/>
          </p:cNvPicPr>
          <p:nvPr/>
        </p:nvPicPr>
        <p:blipFill>
          <a:blip r:embed="rId4"/>
          <a:srcRect l="34722" t="20834" r="16490" b="27083"/>
          <a:stretch>
            <a:fillRect/>
          </a:stretch>
        </p:blipFill>
        <p:spPr>
          <a:xfrm>
            <a:off x="5715008" y="285728"/>
            <a:ext cx="3000396" cy="371475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Рисунок 6" descr="IMG_20221012_181806.jpg"/>
          <p:cNvPicPr>
            <a:picLocks noChangeAspect="1"/>
          </p:cNvPicPr>
          <p:nvPr/>
        </p:nvPicPr>
        <p:blipFill>
          <a:blip r:embed="rId5"/>
          <a:srcRect t="18750" r="18055" b="20833"/>
          <a:stretch>
            <a:fillRect/>
          </a:stretch>
        </p:blipFill>
        <p:spPr>
          <a:xfrm>
            <a:off x="2714612" y="3786190"/>
            <a:ext cx="3643320" cy="35815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stock-vector-colourful-vintage-seamless-background-pattern-with-cute-retro-hipster-doodle-icons-mustache-pipe-193838906.jpg"/>
          <p:cNvPicPr>
            <a:picLocks noChangeAspect="1"/>
          </p:cNvPicPr>
          <p:nvPr/>
        </p:nvPicPr>
        <p:blipFill>
          <a:blip r:embed="rId2"/>
          <a:srcRect b="6054"/>
          <a:stretch>
            <a:fillRect/>
          </a:stretch>
        </p:blipFill>
        <p:spPr>
          <a:xfrm>
            <a:off x="0" y="0"/>
            <a:ext cx="9144000" cy="758820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8" name="Рисунок 7" descr="IMG_20221012_18242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428604"/>
            <a:ext cx="3714758" cy="495301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9" name="Рисунок 8" descr="IMG-c0e6c8a0fd2dfcf79b542a68ee958c40-V.jpg"/>
          <p:cNvPicPr>
            <a:picLocks noChangeAspect="1"/>
          </p:cNvPicPr>
          <p:nvPr/>
        </p:nvPicPr>
        <p:blipFill>
          <a:blip r:embed="rId4" cstate="print"/>
          <a:srcRect t="9375" b="12499"/>
          <a:stretch>
            <a:fillRect/>
          </a:stretch>
        </p:blipFill>
        <p:spPr>
          <a:xfrm>
            <a:off x="4786314" y="1500150"/>
            <a:ext cx="3857863" cy="53578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957</TotalTime>
  <Words>10</Words>
  <PresentationFormat>Экран (4:3)</PresentationFormat>
  <Paragraphs>4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Тюбаров Павел Николаевич Участник  Региональной Премии  «Отец года 2022»    </vt:lpstr>
      <vt:lpstr>Сусляков Евгений Викторович  Участник  Региональной Премии  «Отец года 2022»     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ЗЕМЛЯНИЧКА</dc:creator>
  <cp:lastModifiedBy>Радуга</cp:lastModifiedBy>
  <cp:revision>7</cp:revision>
  <dcterms:created xsi:type="dcterms:W3CDTF">2022-10-12T13:52:51Z</dcterms:created>
  <dcterms:modified xsi:type="dcterms:W3CDTF">2022-10-13T06:09:42Z</dcterms:modified>
</cp:coreProperties>
</file>