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6" r:id="rId6"/>
    <p:sldId id="263" r:id="rId7"/>
    <p:sldId id="265" r:id="rId8"/>
    <p:sldId id="268" r:id="rId9"/>
    <p:sldId id="267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9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C996B-AB3A-4756-859B-B8AA9F16A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E8619D-7668-45E9-921B-D6AF9F7588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05E9E3-FA7F-4A15-B191-13AD9B7FC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E47558-CD86-4D38-B26D-2086549F0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27D513-FA4D-4C47-97B3-4E60288DB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88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90F55-0C57-4A3C-A9BF-D12EB1876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327963-731B-49FF-820F-3E8D283DF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05C22F-9D68-452A-8D53-740EA5907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D03CE5-16FA-4A54-BD0D-5B394151C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6BCA7F-A64B-48C4-AD09-663A769E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5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502B704-B849-48F9-85B7-F7F4B2CF46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F558F9-7423-41BA-A0A3-F9F229697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3A45C2-3CA6-4499-B3E3-774A49D3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6AE3CC-2C87-4968-AB03-06EE5179C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E6ADD3-58F7-4423-B421-B5430269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5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CAF42-259F-43DB-B489-F8090C8AB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C082B6-06D4-44C8-9281-76FE63845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5BCC4A-6ABD-46F2-BF2C-0C57B8F77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FDAE7C-A9D7-45A8-B941-E2D3ED9D1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165A3A-128D-48AE-A256-E17FA856C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74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ADD85-B067-419B-9AE4-B039FFAEF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DFC375-0FAC-4A33-A20A-D1032F862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310118-D49B-4E29-A430-EFBD4BFD7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9BB987-9333-41DA-A1C3-C6256FFF2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9B6465-9FE3-40D3-A24D-2315AB00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74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12D4BB-AC77-4F68-B207-4229E5E83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36E4BD-7A5D-40E6-8075-F103E85AB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18CB7C-AA22-4597-BCF7-35EF0CF50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E6FD81-2030-4807-9C98-8C184CD96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4F6209-9E78-4294-A0F4-23EC2110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32F45A-10F3-414D-8117-C75DAB65A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39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587A3-113D-431E-A9EE-F482B2F7C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D5B3E8-A323-4BE1-A24D-6C2ACF4E1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87BF49-C9EF-400F-B790-92BB4FE2D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97E062-FF37-42BC-B731-8BE7E5E817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AC2592-88CB-4B19-8551-75F02FCCF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9533CB-E8D6-4608-8A2B-B45B6D870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9AB9D67-5A85-45F5-839E-0082DE313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9C430-42FF-461F-9FAD-74E6030DE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10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7891A-5F7A-490B-BFBB-FE78A6BC3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B4B6A6F-29F5-485B-A3A5-CF0805CC3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C6101D-001F-4BE0-96DD-5720CF0C1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B51A10-4CEE-415F-A43C-52F3353C5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14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41626D-7EDF-4C87-B971-A73918ED3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8E06662-2489-48F0-8FE9-9D00B36B4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32C8C7-BCFE-4BE1-A4ED-4B220E64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85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F325B-A549-4D6A-89CD-B93455850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6C1741-472E-4BD1-A772-9D23BE1FC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F819B5-7B98-48CB-BBDD-42E73061C8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86C397-BD74-4D6F-ABAE-F69B154D5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D4D3C1-0EC4-4D98-84F8-ABC32FC02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985A16-131B-4DE3-8562-A97652AD9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0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A5F27-D0E7-43FC-AAC4-A8C4CF83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E05E01-AD15-4CE4-83D9-6A649AF931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6232A1-6366-4972-8C51-386DF658B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04944D-E501-4975-9DEE-770AA4CA2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7E0D75-AB2C-450A-9A6D-636817C8C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82FCE8-3CC3-4015-8334-19389ABA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41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55007-E674-43B0-A6A1-FADB344B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42FAB8-8F17-4D90-A80D-733056D7D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60704B-5E4C-4434-8900-F6B44643F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205B5-B9F0-4A92-BE43-05DDB20472C3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1FC92F-3515-4CEF-BCC5-949B50B698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6DEABF-371F-4F8E-AD6C-94D706817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D2A8F-3014-43FC-AA29-F8DC164E2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717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C07683-37EE-4D0C-8C80-6C52B2E90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529" y="1122363"/>
            <a:ext cx="9502589" cy="23876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8000"/>
                </a:solidFill>
                <a:latin typeface="Bahnschrift SemiLight Condensed" panose="020B0502040204020203" pitchFamily="34" charset="0"/>
              </a:rPr>
              <a:t>Интегрированное мероприятие</a:t>
            </a:r>
            <a:br>
              <a:rPr lang="ru-RU" dirty="0">
                <a:solidFill>
                  <a:srgbClr val="008000"/>
                </a:solidFill>
                <a:latin typeface="Bahnschrift SemiLight Condensed" panose="020B0502040204020203" pitchFamily="34" charset="0"/>
              </a:rPr>
            </a:br>
            <a:r>
              <a:rPr lang="ru-RU" dirty="0">
                <a:solidFill>
                  <a:srgbClr val="008000"/>
                </a:solidFill>
                <a:latin typeface="Bahnschrift SemiLight Condensed" panose="020B0502040204020203" pitchFamily="34" charset="0"/>
              </a:rPr>
              <a:t>«Я знаю правила дорожного движения!»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6706" y="4500283"/>
            <a:ext cx="3944470" cy="1235354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>
                <a:solidFill>
                  <a:srgbClr val="CC0000"/>
                </a:solidFill>
                <a:latin typeface="Bahnschrift Light" panose="020B0502040204020203" pitchFamily="34" charset="0"/>
              </a:rPr>
              <a:t>МБДОУ №29 «Журавушка»</a:t>
            </a:r>
          </a:p>
          <a:p>
            <a:pPr algn="r"/>
            <a:r>
              <a:rPr lang="ru-RU" dirty="0">
                <a:solidFill>
                  <a:srgbClr val="CC0000"/>
                </a:solidFill>
                <a:latin typeface="Bahnschrift Light" panose="020B0502040204020203" pitchFamily="34" charset="0"/>
              </a:rPr>
              <a:t> группа «Радуга»</a:t>
            </a:r>
          </a:p>
          <a:p>
            <a:pPr algn="r"/>
            <a:r>
              <a:rPr lang="ru-RU" dirty="0">
                <a:solidFill>
                  <a:srgbClr val="CC0000"/>
                </a:solidFill>
                <a:latin typeface="Bahnschrift Light" panose="020B0502040204020203" pitchFamily="34" charset="0"/>
              </a:rPr>
              <a:t>Воспитатели: </a:t>
            </a:r>
            <a:r>
              <a:rPr lang="ru-RU" dirty="0" err="1">
                <a:solidFill>
                  <a:srgbClr val="CC0000"/>
                </a:solidFill>
                <a:latin typeface="Bahnschrift Light" panose="020B0502040204020203" pitchFamily="34" charset="0"/>
              </a:rPr>
              <a:t>Тиунова</a:t>
            </a:r>
            <a:r>
              <a:rPr lang="ru-RU" dirty="0">
                <a:solidFill>
                  <a:srgbClr val="CC0000"/>
                </a:solidFill>
                <a:latin typeface="Bahnschrift Light" panose="020B0502040204020203" pitchFamily="34" charset="0"/>
              </a:rPr>
              <a:t> Н.В.</a:t>
            </a:r>
          </a:p>
          <a:p>
            <a:pPr algn="r"/>
            <a:r>
              <a:rPr lang="ru-RU" dirty="0">
                <a:solidFill>
                  <a:srgbClr val="CC0000"/>
                </a:solidFill>
                <a:latin typeface="Bahnschrift Light" panose="020B0502040204020203" pitchFamily="34" charset="0"/>
              </a:rPr>
              <a:t>Трофимова Е.Н</a:t>
            </a:r>
          </a:p>
        </p:txBody>
      </p:sp>
    </p:spTree>
    <p:extLst>
      <p:ext uri="{BB962C8B-B14F-4D97-AF65-F5344CB8AC3E}">
        <p14:creationId xmlns:p14="http://schemas.microsoft.com/office/powerpoint/2010/main" val="1192940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EE5DF4-6354-42AA-B99D-F9DA405D5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587" y="134470"/>
            <a:ext cx="8785412" cy="65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11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3506" y="286871"/>
            <a:ext cx="8588187" cy="5360894"/>
          </a:xfrm>
        </p:spPr>
        <p:txBody>
          <a:bodyPr>
            <a:normAutofit/>
          </a:bodyPr>
          <a:lstStyle/>
          <a:p>
            <a:pPr algn="l">
              <a:spcAft>
                <a:spcPts val="0"/>
              </a:spcAft>
            </a:pPr>
            <a:r>
              <a:rPr lang="ru-RU" sz="2400" b="1" dirty="0">
                <a:effectLst/>
                <a:latin typeface="Bahnschrift Light" panose="020B0502040204020203" pitchFamily="34" charset="0"/>
              </a:rPr>
              <a:t>Цель</a:t>
            </a:r>
            <a:r>
              <a:rPr lang="ru-RU" sz="2400" dirty="0">
                <a:effectLst/>
                <a:latin typeface="Bahnschrift Light" panose="020B0502040204020203" pitchFamily="34" charset="0"/>
              </a:rPr>
              <a:t> - формирование и развитие у детей навыков осознанного безопасного поведения на дороге.      </a:t>
            </a:r>
            <a:br>
              <a:rPr lang="ru-RU" sz="2400" dirty="0">
                <a:effectLst/>
                <a:latin typeface="Bahnschrift Light" panose="020B0502040204020203" pitchFamily="34" charset="0"/>
              </a:rPr>
            </a:br>
            <a:r>
              <a:rPr lang="ru-RU" sz="2400" b="1" dirty="0">
                <a:latin typeface="Bahnschrift Light" panose="020B0502040204020203" pitchFamily="34" charset="0"/>
              </a:rPr>
              <a:t>З</a:t>
            </a:r>
            <a:r>
              <a:rPr lang="ru-RU" sz="2400" b="1" dirty="0">
                <a:effectLst/>
                <a:latin typeface="Bahnschrift Light" panose="020B0502040204020203" pitchFamily="34" charset="0"/>
              </a:rPr>
              <a:t>адачи:</a:t>
            </a:r>
            <a:br>
              <a:rPr lang="ru-RU" sz="2400" dirty="0">
                <a:effectLst/>
                <a:latin typeface="Bahnschrift Light" panose="020B0502040204020203" pitchFamily="34" charset="0"/>
              </a:rPr>
            </a:br>
            <a:r>
              <a:rPr lang="ru-RU" sz="2400" dirty="0">
                <a:effectLst/>
                <a:latin typeface="Bahnschrift Light" panose="020B0502040204020203" pitchFamily="34" charset="0"/>
              </a:rPr>
              <a:t>1. Обучать детей безопасному поведению в дорожной среде.</a:t>
            </a:r>
            <a:br>
              <a:rPr lang="ru-RU" sz="2400" dirty="0">
                <a:effectLst/>
                <a:latin typeface="Bahnschrift Light" panose="020B0502040204020203" pitchFamily="34" charset="0"/>
              </a:rPr>
            </a:br>
            <a:r>
              <a:rPr lang="ru-RU" sz="2400" dirty="0">
                <a:effectLst/>
                <a:latin typeface="Bahnschrift Light" panose="020B0502040204020203" pitchFamily="34" charset="0"/>
              </a:rPr>
              <a:t>3. Формировать и развивать у детей целостное восприятие окружающей дорожной среды.</a:t>
            </a:r>
            <a:br>
              <a:rPr lang="ru-RU" sz="2400" dirty="0">
                <a:effectLst/>
                <a:latin typeface="Bahnschrift Light" panose="020B0502040204020203" pitchFamily="34" charset="0"/>
              </a:rPr>
            </a:br>
            <a:r>
              <a:rPr lang="ru-RU" sz="2400" dirty="0">
                <a:effectLst/>
                <a:latin typeface="Bahnschrift Light" panose="020B0502040204020203" pitchFamily="34" charset="0"/>
              </a:rPr>
              <a:t>4. Расширять словарный запас детей по дорожной  азбуке.</a:t>
            </a:r>
            <a:br>
              <a:rPr lang="ru-RU" sz="2400" dirty="0">
                <a:effectLst/>
                <a:latin typeface="Bahnschrift Light" panose="020B0502040204020203" pitchFamily="34" charset="0"/>
              </a:rPr>
            </a:br>
            <a:r>
              <a:rPr lang="ru-RU" sz="2400" dirty="0">
                <a:effectLst/>
                <a:latin typeface="Bahnschrift Light" panose="020B0502040204020203" pitchFamily="34" charset="0"/>
              </a:rPr>
              <a:t>5. Совершенствовать грамматический строй речи (употребление существительных в форме множественного числа)</a:t>
            </a:r>
            <a:br>
              <a:rPr lang="ru-RU" sz="2400" dirty="0">
                <a:effectLst/>
                <a:latin typeface="Bahnschrift Light" panose="020B0502040204020203" pitchFamily="34" charset="0"/>
              </a:rPr>
            </a:br>
            <a:r>
              <a:rPr lang="ru-RU" sz="2400" dirty="0">
                <a:effectLst/>
                <a:latin typeface="Bahnschrift Light" panose="020B0502040204020203" pitchFamily="34" charset="0"/>
              </a:rPr>
              <a:t>6. Воспитывать дисциплинированность и сознательное выполнение правил дорожного движения, культуру поведения  пешеходов.</a:t>
            </a:r>
            <a:br>
              <a:rPr lang="ru-RU" sz="1800" dirty="0">
                <a:effectLst/>
                <a:latin typeface="Bahnschrift Light" panose="020B0502040204020203" pitchFamily="34" charset="0"/>
              </a:rPr>
            </a:br>
            <a:r>
              <a:rPr lang="ru-RU" sz="1800" b="1" dirty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704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D562B2-F2D0-4938-AA72-8BF413A6DC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7" t="23333" b="4314"/>
          <a:stretch/>
        </p:blipFill>
        <p:spPr>
          <a:xfrm>
            <a:off x="412376" y="740801"/>
            <a:ext cx="8606119" cy="537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61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49225C-908A-4BFD-B4E9-3DEEB0748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81" y="38567"/>
            <a:ext cx="5396754" cy="40475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8F4FE3-25C5-4F06-9994-FDE4510560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7" r="4847" b="840"/>
          <a:stretch/>
        </p:blipFill>
        <p:spPr>
          <a:xfrm>
            <a:off x="968188" y="3007427"/>
            <a:ext cx="5665693" cy="374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6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73090B-4406-4A7F-8904-05A7B846B9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6"/>
          <a:stretch/>
        </p:blipFill>
        <p:spPr>
          <a:xfrm>
            <a:off x="164144" y="3429000"/>
            <a:ext cx="5347938" cy="33545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7DFA4F-2B96-4174-A7D6-57AD0060CD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37" y="-23906"/>
            <a:ext cx="5266204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BE3871-F671-4D45-87BD-4B11005295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1"/>
          <a:stretch/>
        </p:blipFill>
        <p:spPr>
          <a:xfrm>
            <a:off x="164145" y="74470"/>
            <a:ext cx="5347937" cy="326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46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A9B777-41B7-46C2-A7E8-457722C9CC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2" t="23333" r="23921"/>
          <a:stretch/>
        </p:blipFill>
        <p:spPr>
          <a:xfrm>
            <a:off x="322729" y="477837"/>
            <a:ext cx="5773271" cy="5257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223EFC-D830-4CB2-A40F-9786268B6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388" y="2316163"/>
            <a:ext cx="5773271" cy="433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1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63EA1C-085D-4301-8F12-DC28D12BC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52744"/>
            <a:ext cx="6335059" cy="47512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301D21-A9AF-4C76-AC84-28F9EF2C7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623" y="0"/>
            <a:ext cx="6669741" cy="500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17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04A294-1975-4E16-BB30-DC0EDC8184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7" t="31888" r="27696"/>
          <a:stretch/>
        </p:blipFill>
        <p:spPr>
          <a:xfrm>
            <a:off x="6293223" y="150066"/>
            <a:ext cx="5665694" cy="43321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B2DD61-BC57-4C5C-B0AF-DBF583ABB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6" y="2227729"/>
            <a:ext cx="6107953" cy="458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30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E7232-5021-4069-84A6-BC47B76742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F22ADD-0FDB-4958-95C9-D645DDAAE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4459F-311A-4A56-A01C-4B329E06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50124C-44C5-4722-811A-32622CFF0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4" y="107576"/>
            <a:ext cx="8857129" cy="66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609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118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Bahnschrift Light</vt:lpstr>
      <vt:lpstr>Bahnschrift SemiLight Condensed</vt:lpstr>
      <vt:lpstr>Calibri</vt:lpstr>
      <vt:lpstr>Calibri Light</vt:lpstr>
      <vt:lpstr>Тема Office</vt:lpstr>
      <vt:lpstr>Интегрированное мероприятие «Я знаю правила дорожного движения!»</vt:lpstr>
      <vt:lpstr>Цель - формирование и развитие у детей навыков осознанного безопасного поведения на дороге.       Задачи: 1. Обучать детей безопасному поведению в дорожной среде. 3. Формировать и развивать у детей целостное восприятие окружающей дорожной среды. 4. Расширять словарный запас детей по дорожной  азбуке. 5. Совершенствовать грамматический строй речи (употребление существительных в форме множественного числа) 6. Воспитывать дисциплинированность и сознательное выполнение правил дорожного движения, культуру поведения  пешеходов.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Трофимова</dc:creator>
  <cp:lastModifiedBy>Евгения Трофимова</cp:lastModifiedBy>
  <cp:revision>9</cp:revision>
  <dcterms:created xsi:type="dcterms:W3CDTF">2022-11-18T10:23:55Z</dcterms:created>
  <dcterms:modified xsi:type="dcterms:W3CDTF">2022-11-18T11:28:28Z</dcterms:modified>
</cp:coreProperties>
</file>