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9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810B4-FE0F-4AE9-BAFB-067471EC7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278721-8B0C-4CD6-B3D4-2E754D46B7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23F3A0-CFCF-4946-AFC2-0DD15CF69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45E74F-E688-4A15-B2B4-8ABE65F68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AE4DE5-4AB3-42EA-9DEE-24A12B1A5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0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80A51-7E05-44BF-B73B-4BA3C90F4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B82BBE-03BD-449F-9CD1-02B72F15F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A9C48A-D4A1-46B3-A59F-44E67D5A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0FFFD-F4C6-46E9-B094-5AD449339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B7F531-1A4C-4B34-BBA4-45CB9090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49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9918F37-662D-46D6-9FA6-7503F0E0D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714090-14B0-4419-9F20-9227DC749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0BC413-F046-4405-8877-B726D08E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14D289-68C6-47B7-8E5C-58B58B1D1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2721A8-9E8F-40AA-8C40-BCA9F6D4C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691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857B31-31B1-4929-AC60-692F5CAEF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13A872-7B9F-42E2-B758-E63009CC4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92E6BC-83C6-434D-87CF-2F619590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3CEE82-3562-43EF-A0FC-0CE9062AC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978839-D3EF-4088-BE46-4BDCD9C8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8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4A363-4BEB-49A0-8084-88CCE7776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33924E-26D0-4B1F-B95D-6F14F83F4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A8BAD9-41F2-42ED-A983-B36900E09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562C4E-904B-4F7D-AA3B-2363FE9F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2D42B4-DA7A-4807-94A3-891FD415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269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897D2C-C86B-46E9-9E1B-D3962145F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C8DEA8-CAC9-4A12-AEE4-3243E44192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D66E98-E155-4DE6-8D60-00F477B8E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FB1985-E194-4DB9-BA93-483290D9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9F057F-9D44-4466-BAFF-FC99354B4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C40E99-FB95-4CF2-9619-1FBDD715A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065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05D47-F807-4A9A-A868-4890E863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0EBA9A-A681-4307-8409-5CA2CDB63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AEB884-5578-41EF-B864-A37B61B38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FFA659-D642-41A0-9033-805845FB91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51BAC6C-DB33-4235-87AB-0E8058465A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028D4BB-D08A-4ACB-B1F9-836DD8004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984C7CF-519E-43F3-AB10-8F9CE79D9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9B3CC4-458D-4AFF-937C-7BD8F319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731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93750-CFCB-41F5-B9CA-10E0EABD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58DA58A-8334-4273-83ED-3EE2EFDFF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EC57CFB-CA78-4699-B1F5-7BF60C9DD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F4D6C31-B061-4BD8-810D-0F7E1543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53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EEAE01B-3612-4EF2-99BC-7B197F1F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366FB2-27A3-40AD-A952-7C1298198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14AAB2-0D72-4689-8377-73EA7359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0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1641A-3AC1-44C0-976C-C5E21B6DA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53AA80-6CA4-4F98-9F13-D6F4358CE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D653DC-5D57-4362-ADC1-29E6016BE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34A78E-3927-49A4-B7CD-8F2115D4D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DFFBA0-4A6A-42E6-8AC4-BBCA1291B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63B21-EDAB-4A08-9F22-FA635E9F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836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B1AD4-98F1-4E19-8F3F-7C3E4F9B6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7F1D71-B6B2-4AEC-AA31-6868C1D5C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1D5E06-1964-4BA6-AE8B-CF955A4B8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DABA80-E1DE-4302-A067-DF04D42FC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B21334-5DD7-4A1D-B33C-197160B8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AEBBE2-A067-4374-AE30-0ECD7A75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181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9A23D-8E7B-45C1-81F9-938C8BBB0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42E42C-82F5-47CD-B59F-AA60AFCB5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2CD140-097D-46C9-961D-A093DC6715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2DECE-2F52-402A-BD21-123E4AE86557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749DBF-F4F6-40A5-A3EA-8B625130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98811F-8AC7-4FCD-893A-79AA97B00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2D72E-DFE1-4184-85A9-D8B44054E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41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7D85D1-ECB5-4119-A557-ABB85A41F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660" y="663388"/>
            <a:ext cx="5342964" cy="17212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Wave2">
              <a:avLst/>
            </a:prstTxWarp>
            <a:normAutofit/>
          </a:bodyPr>
          <a:lstStyle/>
          <a:p>
            <a:r>
              <a:rPr lang="ru-RU" sz="2400" b="1" dirty="0">
                <a:solidFill>
                  <a:srgbClr val="008080"/>
                </a:solidFill>
              </a:rPr>
              <a:t>Акция</a:t>
            </a:r>
            <a:br>
              <a:rPr lang="ru-RU" sz="2400" b="1" dirty="0">
                <a:solidFill>
                  <a:srgbClr val="008080"/>
                </a:solidFill>
              </a:rPr>
            </a:br>
            <a:r>
              <a:rPr lang="ru-RU" sz="2400" b="1" dirty="0">
                <a:solidFill>
                  <a:srgbClr val="008080"/>
                </a:solidFill>
              </a:rPr>
              <a:t> «Бирюзовая ленточка»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660" y="5271246"/>
            <a:ext cx="5002305" cy="132677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МБДОУ №29 «Журавушка»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Воспитатели: </a:t>
            </a:r>
          </a:p>
          <a:p>
            <a:r>
              <a:rPr lang="ru-RU" sz="2000" dirty="0" err="1">
                <a:solidFill>
                  <a:srgbClr val="002060"/>
                </a:solidFill>
              </a:rPr>
              <a:t>Тиунова</a:t>
            </a:r>
            <a:r>
              <a:rPr lang="ru-RU" sz="2000" dirty="0">
                <a:solidFill>
                  <a:srgbClr val="002060"/>
                </a:solidFill>
              </a:rPr>
              <a:t> Н.В, Трофимова Е.Н</a:t>
            </a:r>
          </a:p>
        </p:txBody>
      </p:sp>
    </p:spTree>
    <p:extLst>
      <p:ext uri="{BB962C8B-B14F-4D97-AF65-F5344CB8AC3E}">
        <p14:creationId xmlns:p14="http://schemas.microsoft.com/office/powerpoint/2010/main" val="3316159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76338D-9177-41ED-865C-BB8A9627C3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/>
          <a:stretch/>
        </p:blipFill>
        <p:spPr>
          <a:xfrm>
            <a:off x="2761130" y="0"/>
            <a:ext cx="4717676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842739-C7D0-4733-8666-FBDB4AADDE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8"/>
          <a:stretch/>
        </p:blipFill>
        <p:spPr>
          <a:xfrm>
            <a:off x="7556127" y="0"/>
            <a:ext cx="4536141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981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3F9CF1-0592-4CA9-A62E-5EF8147E1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E60126-4C9C-4D34-A57D-402887164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9311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6EF560-7F91-4CD9-AD69-DF893B8B8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B32A45-B597-48F6-A149-0FBD16F18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2576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34EA29-F18E-4C0A-8C6B-FECD1BE3D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992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BC01CF-591D-42E7-B24E-0E3BCE6957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6" t="2091" r="12124" b="4576"/>
          <a:stretch/>
        </p:blipFill>
        <p:spPr>
          <a:xfrm>
            <a:off x="8033496" y="988956"/>
            <a:ext cx="3921499" cy="488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07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4871" y="645460"/>
            <a:ext cx="8534398" cy="5773270"/>
          </a:xfrm>
        </p:spPr>
        <p:txBody>
          <a:bodyPr>
            <a:normAutofit fontScale="90000"/>
          </a:bodyPr>
          <a:lstStyle/>
          <a:p>
            <a:pPr indent="450215" algn="just">
              <a:spcAft>
                <a:spcPts val="800"/>
              </a:spcAft>
            </a:pP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Официальный символ — </a:t>
            </a:r>
            <a:r>
              <a:rPr lang="ru-RU" sz="2700" b="1" i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бирюзовая</a:t>
            </a:r>
            <a:r>
              <a:rPr lang="ru-RU" sz="2700" i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700" b="1" i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ленточка</a:t>
            </a:r>
            <a:r>
              <a:rPr lang="ru-RU" sz="27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олицетворяющая собой свободу от курения, чистоту окружающего мира и единство природы и человека.</a:t>
            </a:r>
            <a:br>
              <a:rPr lang="ru-RU" sz="27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7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b="1" i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акции 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распространение информации о вреде курения, популяризация здорового образа жизни.</a:t>
            </a:r>
            <a:b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группе «Радуга» с воспитанниками были проведены разнообразные мероприятия: беседы про символ «Бирюзовая ленточка», значение этого символа. Просмотр презентаций, фотографий о вреде табачного дыма, как важно   защищать всем взрослым окружающую среду и людей от табачного дыма. С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воспитаннками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были изготовлены открытки с символом чистого дыхания, которые  вручили своим родителям.</a:t>
            </a: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716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AD975A-5334-4AB3-98C5-A8EEDEE654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0" b="25471"/>
          <a:stretch/>
        </p:blipFill>
        <p:spPr>
          <a:xfrm>
            <a:off x="2115160" y="1122363"/>
            <a:ext cx="10076840" cy="5273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642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B9A88B-FE30-41A5-83D6-EA32275E0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88" y="2058194"/>
            <a:ext cx="6324600" cy="4743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11CB4A-834A-438F-A4F8-9E85E578E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305" y="143902"/>
            <a:ext cx="5792695" cy="4344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6257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7EE9B3-9C0F-4595-99E8-FBA6AF40A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08" y="-40061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19071E-A265-472C-8010-95D60A335F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908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32740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D0CF2C-018B-47BA-896C-7114DEEEE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43F308-9E2A-49F6-AB38-D8EE58943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-19703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30503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2C9F72-3EE2-4047-97A4-D2DA7140D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r="6972"/>
          <a:stretch/>
        </p:blipFill>
        <p:spPr>
          <a:xfrm>
            <a:off x="3514164" y="80963"/>
            <a:ext cx="4607859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A58593C-764A-4A58-8E92-6E17E84355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/>
          <a:stretch/>
        </p:blipFill>
        <p:spPr>
          <a:xfrm>
            <a:off x="8319246" y="16156"/>
            <a:ext cx="3872753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62774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FEFF36-E431-46D2-A635-68AA763C13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9" t="6274" r="5577" b="23334"/>
          <a:stretch/>
        </p:blipFill>
        <p:spPr>
          <a:xfrm>
            <a:off x="5970495" y="0"/>
            <a:ext cx="6221506" cy="6753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56D5C9-E177-4143-A13A-C695CACD03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17128" b="11917"/>
          <a:stretch/>
        </p:blipFill>
        <p:spPr>
          <a:xfrm>
            <a:off x="49802" y="0"/>
            <a:ext cx="5920692" cy="6598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82828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B7F1F-BD7A-469B-B685-0F17F2390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F148DA-E7F4-40B5-BE1F-3257A783D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E060-0648-40BE-87D5-F07C6EDA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66AE9F-9268-42A9-A8B1-244932E9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38F86E-B26E-494F-A326-4C467A6FF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593" y="80963"/>
            <a:ext cx="514350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83463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132</Words>
  <Application>Microsoft Office PowerPoint</Application>
  <PresentationFormat>Широкоэкранный</PresentationFormat>
  <Paragraphs>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Акция  «Бирюзовая ленточка»</vt:lpstr>
      <vt:lpstr>      Официальный символ — бирюзовая ленточка, олицетворяющая собой свободу от курения, чистоту окружающего мира и единство природы и человека.  Цель акции - распространение информации о вреде курения, популяризация здорового образа жизни.   В группе «Радуга» с воспитанниками были проведены разнообразные мероприятия: беседы про символ «Бирюзовая ленточка», значение этого символа. Просмотр презентаций, фотографий о вреде табачного дыма, как важно   защищать всем взрослым окружающую среду и людей от табачного дыма. С воспитаннками были изготовлены открытки с символом чистого дыхания, которые  вручили своим родителям.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 «Бирюзовая ленточка»</dc:title>
  <dc:creator>Евгения Трофимова</dc:creator>
  <cp:lastModifiedBy>Евгения Трофимова</cp:lastModifiedBy>
  <cp:revision>12</cp:revision>
  <dcterms:created xsi:type="dcterms:W3CDTF">2022-11-23T09:26:08Z</dcterms:created>
  <dcterms:modified xsi:type="dcterms:W3CDTF">2022-11-23T12:12:17Z</dcterms:modified>
</cp:coreProperties>
</file>