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3" r:id="rId5"/>
    <p:sldId id="258" r:id="rId6"/>
    <p:sldId id="264" r:id="rId7"/>
    <p:sldId id="265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artik.ru/wp-content/uploads/2017/05/buratino-kartinki-dlya-detey-60217.jpg">
            <a:extLst>
              <a:ext uri="{FF2B5EF4-FFF2-40B4-BE49-F238E27FC236}">
                <a16:creationId xmlns:a16="http://schemas.microsoft.com/office/drawing/2014/main" id="{C1397C72-8306-087C-54A8-04C8D9A69D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404664"/>
            <a:ext cx="4680520" cy="61797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kartik.ru/wp-content/uploads/2017/05/buratino-kartinki-dlya-detey-602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1772815"/>
            <a:ext cx="3195872" cy="4219551"/>
          </a:xfrm>
          <a:prstGeom prst="rect">
            <a:avLst/>
          </a:prstGeom>
          <a:noFill/>
        </p:spPr>
      </p:pic>
      <p:pic>
        <p:nvPicPr>
          <p:cNvPr id="16388" name="Picture 4" descr="https://xn--80aaaef2dptal.xn--p1ai/upload/iblock/76c/76c52714632a7ce233049c217a51c070.jpg"/>
          <p:cNvPicPr>
            <a:picLocks noChangeAspect="1" noChangeArrowheads="1"/>
          </p:cNvPicPr>
          <p:nvPr/>
        </p:nvPicPr>
        <p:blipFill>
          <a:blip r:embed="rId3" cstate="print"/>
          <a:srcRect l="19129" r="18382"/>
          <a:stretch>
            <a:fillRect/>
          </a:stretch>
        </p:blipFill>
        <p:spPr bwMode="auto">
          <a:xfrm>
            <a:off x="6588224" y="188640"/>
            <a:ext cx="2160240" cy="3457004"/>
          </a:xfrm>
          <a:prstGeom prst="rect">
            <a:avLst/>
          </a:prstGeom>
          <a:noFill/>
        </p:spPr>
      </p:pic>
      <p:pic>
        <p:nvPicPr>
          <p:cNvPr id="16390" name="Picture 6" descr="https://slovo-shop.ru/image/cache/data/product/1640877-800x800.jpg"/>
          <p:cNvPicPr>
            <a:picLocks noChangeAspect="1" noChangeArrowheads="1"/>
          </p:cNvPicPr>
          <p:nvPr/>
        </p:nvPicPr>
        <p:blipFill>
          <a:blip r:embed="rId4" cstate="print"/>
          <a:srcRect l="16563" r="21703"/>
          <a:stretch>
            <a:fillRect/>
          </a:stretch>
        </p:blipFill>
        <p:spPr bwMode="auto">
          <a:xfrm>
            <a:off x="611560" y="332656"/>
            <a:ext cx="1850136" cy="2996952"/>
          </a:xfrm>
          <a:prstGeom prst="rect">
            <a:avLst/>
          </a:prstGeom>
          <a:noFill/>
        </p:spPr>
      </p:pic>
      <p:pic>
        <p:nvPicPr>
          <p:cNvPr id="16392" name="Picture 8" descr="https://cdn1.ozone.ru/multimedia/102187812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59632" y="4581128"/>
            <a:ext cx="1157576" cy="1153609"/>
          </a:xfrm>
          <a:prstGeom prst="rect">
            <a:avLst/>
          </a:prstGeom>
          <a:noFill/>
        </p:spPr>
      </p:pic>
      <p:pic>
        <p:nvPicPr>
          <p:cNvPr id="6" name="Picture 8" descr="https://cdn1.ozone.ru/multimedia/102187812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3429000"/>
            <a:ext cx="1157576" cy="1153609"/>
          </a:xfrm>
          <a:prstGeom prst="rect">
            <a:avLst/>
          </a:prstGeom>
          <a:noFill/>
        </p:spPr>
      </p:pic>
      <p:pic>
        <p:nvPicPr>
          <p:cNvPr id="7" name="Picture 8" descr="https://cdn1.ozone.ru/multimedia/102187812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07704" y="3429000"/>
            <a:ext cx="1157576" cy="1153609"/>
          </a:xfrm>
          <a:prstGeom prst="rect">
            <a:avLst/>
          </a:prstGeom>
          <a:noFill/>
        </p:spPr>
      </p:pic>
      <p:pic>
        <p:nvPicPr>
          <p:cNvPr id="8" name="Picture 8" descr="https://cdn1.ozone.ru/multimedia/102187812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64288" y="3933056"/>
            <a:ext cx="1157576" cy="11536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sun1-24.userapi.com/impf/SeYnxq3BOI5pcJchx2uDKpoNXS00Pjmo1M2PnQ/DLGnL9tZ0DU.jpg?size=400x0&amp;quality=90&amp;crop=0,0,200,269&amp;sign=c22b1d5ab1280a5460552ef6438343b5&amp;ava=1"/>
          <p:cNvPicPr>
            <a:picLocks noChangeAspect="1" noChangeArrowheads="1"/>
          </p:cNvPicPr>
          <p:nvPr/>
        </p:nvPicPr>
        <p:blipFill>
          <a:blip r:embed="rId2" cstate="print"/>
          <a:srcRect t="14052"/>
          <a:stretch>
            <a:fillRect/>
          </a:stretch>
        </p:blipFill>
        <p:spPr bwMode="auto">
          <a:xfrm>
            <a:off x="0" y="0"/>
            <a:ext cx="3810000" cy="5688632"/>
          </a:xfrm>
          <a:prstGeom prst="rect">
            <a:avLst/>
          </a:prstGeom>
          <a:noFill/>
        </p:spPr>
      </p:pic>
      <p:pic>
        <p:nvPicPr>
          <p:cNvPr id="17412" name="Picture 4" descr="https://fsd.multiurok.ru/html/2018/03/17/s_5aad0c0867a9c/861660_8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476672"/>
            <a:ext cx="3172353" cy="4320480"/>
          </a:xfrm>
          <a:prstGeom prst="rect">
            <a:avLst/>
          </a:prstGeom>
          <a:noFill/>
        </p:spPr>
      </p:pic>
      <p:pic>
        <p:nvPicPr>
          <p:cNvPr id="4" name="Picture 8" descr="https://cdn1.ozone.ru/multimedia/10218781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52320" y="3212976"/>
            <a:ext cx="722556" cy="720080"/>
          </a:xfrm>
          <a:prstGeom prst="rect">
            <a:avLst/>
          </a:prstGeom>
          <a:noFill/>
        </p:spPr>
      </p:pic>
      <p:pic>
        <p:nvPicPr>
          <p:cNvPr id="17414" name="Picture 6" descr="https://akadesha.ekb.prosadiki.ru/media/2020/07/13/1258204489/s1200_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872" y="3316093"/>
            <a:ext cx="1677079" cy="32092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Количественный счёт Сколько?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114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kodges.ru/import/files/book_online/87999/i_026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413"/>
          <a:stretch>
            <a:fillRect/>
          </a:stretch>
        </p:blipFill>
        <p:spPr bwMode="auto">
          <a:xfrm>
            <a:off x="0" y="3545632"/>
            <a:ext cx="8892480" cy="33123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https://ignorik.ru/ign/81/d-80210/80210_html_m38a2781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0"/>
            <a:ext cx="2609907" cy="3645024"/>
          </a:xfrm>
          <a:prstGeom prst="rect">
            <a:avLst/>
          </a:prstGeom>
          <a:noFill/>
        </p:spPr>
      </p:pic>
      <p:pic>
        <p:nvPicPr>
          <p:cNvPr id="3" name="Picture 2" descr="https://ds45-teremok.ru/wp-content/uploads/2020/11/matematika-dlya-detey-4-5-let10.png">
            <a:extLst>
              <a:ext uri="{FF2B5EF4-FFF2-40B4-BE49-F238E27FC236}">
                <a16:creationId xmlns:a16="http://schemas.microsoft.com/office/drawing/2014/main" id="{F5F6DEEF-7B43-025E-D882-51081B7517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60648"/>
            <a:ext cx="8898496" cy="5949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img.labirint.ru/rcimg/4e5f1ec6174e1ea8a988eaa8ecad3b40/1920x1080/comments_pic/1040/02lablacl1286363812.jpg?1286363985"/>
          <p:cNvPicPr>
            <a:picLocks noChangeAspect="1" noChangeArrowheads="1"/>
          </p:cNvPicPr>
          <p:nvPr/>
        </p:nvPicPr>
        <p:blipFill>
          <a:blip r:embed="rId2" cstate="print"/>
          <a:srcRect t="15311"/>
          <a:stretch>
            <a:fillRect/>
          </a:stretch>
        </p:blipFill>
        <p:spPr bwMode="auto">
          <a:xfrm>
            <a:off x="1259632" y="-33197"/>
            <a:ext cx="6336704" cy="68911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image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53612"/>
          <a:stretch/>
        </p:blipFill>
        <p:spPr bwMode="auto">
          <a:xfrm>
            <a:off x="1331640" y="9306"/>
            <a:ext cx="6874276" cy="6597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83757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0</Words>
  <Application>Microsoft Office PowerPoint</Application>
  <PresentationFormat>Экран (4:3)</PresentationFormat>
  <Paragraphs>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Acer10</dc:creator>
  <cp:lastModifiedBy>Пользователь</cp:lastModifiedBy>
  <cp:revision>5</cp:revision>
  <dcterms:created xsi:type="dcterms:W3CDTF">2022-01-12T07:51:47Z</dcterms:created>
  <dcterms:modified xsi:type="dcterms:W3CDTF">2026-03-13T19:59:55Z</dcterms:modified>
</cp:coreProperties>
</file>